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12" r:id="rId3"/>
    <p:sldMasterId id="2147483736" r:id="rId4"/>
    <p:sldMasterId id="2147483761" r:id="rId5"/>
    <p:sldMasterId id="2147483794" r:id="rId6"/>
    <p:sldMasterId id="2147483826" r:id="rId7"/>
  </p:sldMasterIdLst>
  <p:notesMasterIdLst>
    <p:notesMasterId r:id="rId15"/>
  </p:notesMasterIdLst>
  <p:sldIdLst>
    <p:sldId id="1720" r:id="rId8"/>
    <p:sldId id="1995" r:id="rId9"/>
    <p:sldId id="1578" r:id="rId10"/>
    <p:sldId id="1856" r:id="rId11"/>
    <p:sldId id="1581" r:id="rId12"/>
    <p:sldId id="1997" r:id="rId13"/>
    <p:sldId id="1996" r:id="rId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16F6BC-1FE5-4803-AA8B-DF0E97CD5C2F}" v="45" dt="2020-02-14T15:03:54.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81" d="100"/>
          <a:sy n="81" d="100"/>
        </p:scale>
        <p:origin x="30"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C116F6BC-1FE5-4803-AA8B-DF0E97CD5C2F}"/>
    <pc:docChg chg="undo redo custSel addSld delSld modSld sldOrd addSection delSection modSection">
      <pc:chgData name="Eldert Grootenboer" userId="3fe8758b2c2b58d2" providerId="LiveId" clId="{C116F6BC-1FE5-4803-AA8B-DF0E97CD5C2F}" dt="2020-02-14T15:03:54.150" v="71"/>
      <pc:docMkLst>
        <pc:docMk/>
      </pc:docMkLst>
      <pc:sldChg chg="del setBg">
        <pc:chgData name="Eldert Grootenboer" userId="3fe8758b2c2b58d2" providerId="LiveId" clId="{C116F6BC-1FE5-4803-AA8B-DF0E97CD5C2F}" dt="2020-02-14T14:55:15.682" v="13" actId="47"/>
        <pc:sldMkLst>
          <pc:docMk/>
          <pc:sldMk cId="3960163671" sldId="257"/>
        </pc:sldMkLst>
      </pc:sldChg>
      <pc:sldChg chg="del">
        <pc:chgData name="Eldert Grootenboer" userId="3fe8758b2c2b58d2" providerId="LiveId" clId="{C116F6BC-1FE5-4803-AA8B-DF0E97CD5C2F}" dt="2020-02-14T14:58:40.152" v="30" actId="47"/>
        <pc:sldMkLst>
          <pc:docMk/>
          <pc:sldMk cId="3583683268" sldId="278"/>
        </pc:sldMkLst>
      </pc:sldChg>
      <pc:sldChg chg="del">
        <pc:chgData name="Eldert Grootenboer" userId="3fe8758b2c2b58d2" providerId="LiveId" clId="{C116F6BC-1FE5-4803-AA8B-DF0E97CD5C2F}" dt="2020-02-14T14:58:40.152" v="30" actId="47"/>
        <pc:sldMkLst>
          <pc:docMk/>
          <pc:sldMk cId="432161553" sldId="280"/>
        </pc:sldMkLst>
      </pc:sldChg>
      <pc:sldChg chg="del">
        <pc:chgData name="Eldert Grootenboer" userId="3fe8758b2c2b58d2" providerId="LiveId" clId="{C116F6BC-1FE5-4803-AA8B-DF0E97CD5C2F}" dt="2020-02-14T14:58:40.152" v="30" actId="47"/>
        <pc:sldMkLst>
          <pc:docMk/>
          <pc:sldMk cId="369258262" sldId="349"/>
        </pc:sldMkLst>
      </pc:sldChg>
      <pc:sldChg chg="del">
        <pc:chgData name="Eldert Grootenboer" userId="3fe8758b2c2b58d2" providerId="LiveId" clId="{C116F6BC-1FE5-4803-AA8B-DF0E97CD5C2F}" dt="2020-02-14T14:58:40.152" v="30" actId="47"/>
        <pc:sldMkLst>
          <pc:docMk/>
          <pc:sldMk cId="3657154379" sldId="355"/>
        </pc:sldMkLst>
      </pc:sldChg>
      <pc:sldChg chg="del">
        <pc:chgData name="Eldert Grootenboer" userId="3fe8758b2c2b58d2" providerId="LiveId" clId="{C116F6BC-1FE5-4803-AA8B-DF0E97CD5C2F}" dt="2020-02-14T14:58:40.152" v="30" actId="47"/>
        <pc:sldMkLst>
          <pc:docMk/>
          <pc:sldMk cId="1926062856" sldId="356"/>
        </pc:sldMkLst>
      </pc:sldChg>
      <pc:sldChg chg="del">
        <pc:chgData name="Eldert Grootenboer" userId="3fe8758b2c2b58d2" providerId="LiveId" clId="{C116F6BC-1FE5-4803-AA8B-DF0E97CD5C2F}" dt="2020-02-14T14:57:50.259" v="24" actId="47"/>
        <pc:sldMkLst>
          <pc:docMk/>
          <pc:sldMk cId="649373998" sldId="1337"/>
        </pc:sldMkLst>
      </pc:sldChg>
      <pc:sldChg chg="del">
        <pc:chgData name="Eldert Grootenboer" userId="3fe8758b2c2b58d2" providerId="LiveId" clId="{C116F6BC-1FE5-4803-AA8B-DF0E97CD5C2F}" dt="2020-02-14T14:58:40.152" v="30" actId="47"/>
        <pc:sldMkLst>
          <pc:docMk/>
          <pc:sldMk cId="2629230035" sldId="1355"/>
        </pc:sldMkLst>
      </pc:sldChg>
      <pc:sldChg chg="del">
        <pc:chgData name="Eldert Grootenboer" userId="3fe8758b2c2b58d2" providerId="LiveId" clId="{C116F6BC-1FE5-4803-AA8B-DF0E97CD5C2F}" dt="2020-02-14T14:57:54.773" v="25" actId="47"/>
        <pc:sldMkLst>
          <pc:docMk/>
          <pc:sldMk cId="1948908908" sldId="1544"/>
        </pc:sldMkLst>
      </pc:sldChg>
      <pc:sldChg chg="del">
        <pc:chgData name="Eldert Grootenboer" userId="3fe8758b2c2b58d2" providerId="LiveId" clId="{C116F6BC-1FE5-4803-AA8B-DF0E97CD5C2F}" dt="2020-02-14T14:57:54.773" v="25" actId="47"/>
        <pc:sldMkLst>
          <pc:docMk/>
          <pc:sldMk cId="2360567870" sldId="1545"/>
        </pc:sldMkLst>
      </pc:sldChg>
      <pc:sldChg chg="del">
        <pc:chgData name="Eldert Grootenboer" userId="3fe8758b2c2b58d2" providerId="LiveId" clId="{C116F6BC-1FE5-4803-AA8B-DF0E97CD5C2F}" dt="2020-02-14T14:58:40.152" v="30" actId="47"/>
        <pc:sldMkLst>
          <pc:docMk/>
          <pc:sldMk cId="1528354231" sldId="1546"/>
        </pc:sldMkLst>
      </pc:sldChg>
      <pc:sldChg chg="del">
        <pc:chgData name="Eldert Grootenboer" userId="3fe8758b2c2b58d2" providerId="LiveId" clId="{C116F6BC-1FE5-4803-AA8B-DF0E97CD5C2F}" dt="2020-02-14T14:58:40.152" v="30" actId="47"/>
        <pc:sldMkLst>
          <pc:docMk/>
          <pc:sldMk cId="1000985770" sldId="1547"/>
        </pc:sldMkLst>
      </pc:sldChg>
      <pc:sldChg chg="del">
        <pc:chgData name="Eldert Grootenboer" userId="3fe8758b2c2b58d2" providerId="LiveId" clId="{C116F6BC-1FE5-4803-AA8B-DF0E97CD5C2F}" dt="2020-02-14T14:58:40.152" v="30" actId="47"/>
        <pc:sldMkLst>
          <pc:docMk/>
          <pc:sldMk cId="2783293209" sldId="1548"/>
        </pc:sldMkLst>
      </pc:sldChg>
      <pc:sldChg chg="del">
        <pc:chgData name="Eldert Grootenboer" userId="3fe8758b2c2b58d2" providerId="LiveId" clId="{C116F6BC-1FE5-4803-AA8B-DF0E97CD5C2F}" dt="2020-02-14T14:58:40.152" v="30" actId="47"/>
        <pc:sldMkLst>
          <pc:docMk/>
          <pc:sldMk cId="3073800531" sldId="1549"/>
        </pc:sldMkLst>
      </pc:sldChg>
      <pc:sldChg chg="del">
        <pc:chgData name="Eldert Grootenboer" userId="3fe8758b2c2b58d2" providerId="LiveId" clId="{C116F6BC-1FE5-4803-AA8B-DF0E97CD5C2F}" dt="2020-02-14T14:57:50.259" v="24" actId="47"/>
        <pc:sldMkLst>
          <pc:docMk/>
          <pc:sldMk cId="564304858" sldId="1552"/>
        </pc:sldMkLst>
      </pc:sldChg>
      <pc:sldChg chg="del">
        <pc:chgData name="Eldert Grootenboer" userId="3fe8758b2c2b58d2" providerId="LiveId" clId="{C116F6BC-1FE5-4803-AA8B-DF0E97CD5C2F}" dt="2020-02-14T14:57:50.259" v="24" actId="47"/>
        <pc:sldMkLst>
          <pc:docMk/>
          <pc:sldMk cId="3010372474" sldId="1553"/>
        </pc:sldMkLst>
      </pc:sldChg>
      <pc:sldChg chg="del">
        <pc:chgData name="Eldert Grootenboer" userId="3fe8758b2c2b58d2" providerId="LiveId" clId="{C116F6BC-1FE5-4803-AA8B-DF0E97CD5C2F}" dt="2020-02-14T14:57:50.259" v="24" actId="47"/>
        <pc:sldMkLst>
          <pc:docMk/>
          <pc:sldMk cId="3581665344" sldId="1554"/>
        </pc:sldMkLst>
      </pc:sldChg>
      <pc:sldChg chg="del">
        <pc:chgData name="Eldert Grootenboer" userId="3fe8758b2c2b58d2" providerId="LiveId" clId="{C116F6BC-1FE5-4803-AA8B-DF0E97CD5C2F}" dt="2020-02-14T14:57:50.259" v="24" actId="47"/>
        <pc:sldMkLst>
          <pc:docMk/>
          <pc:sldMk cId="1446638509" sldId="1555"/>
        </pc:sldMkLst>
      </pc:sldChg>
      <pc:sldChg chg="del">
        <pc:chgData name="Eldert Grootenboer" userId="3fe8758b2c2b58d2" providerId="LiveId" clId="{C116F6BC-1FE5-4803-AA8B-DF0E97CD5C2F}" dt="2020-02-14T14:57:50.259" v="24" actId="47"/>
        <pc:sldMkLst>
          <pc:docMk/>
          <pc:sldMk cId="2965435736" sldId="1556"/>
        </pc:sldMkLst>
      </pc:sldChg>
      <pc:sldChg chg="del">
        <pc:chgData name="Eldert Grootenboer" userId="3fe8758b2c2b58d2" providerId="LiveId" clId="{C116F6BC-1FE5-4803-AA8B-DF0E97CD5C2F}" dt="2020-02-14T14:58:40.152" v="30" actId="47"/>
        <pc:sldMkLst>
          <pc:docMk/>
          <pc:sldMk cId="1646089055" sldId="1569"/>
        </pc:sldMkLst>
      </pc:sldChg>
      <pc:sldChg chg="del">
        <pc:chgData name="Eldert Grootenboer" userId="3fe8758b2c2b58d2" providerId="LiveId" clId="{C116F6BC-1FE5-4803-AA8B-DF0E97CD5C2F}" dt="2020-02-14T14:57:54.773" v="25" actId="47"/>
        <pc:sldMkLst>
          <pc:docMk/>
          <pc:sldMk cId="1718130875" sldId="1571"/>
        </pc:sldMkLst>
      </pc:sldChg>
      <pc:sldChg chg="del">
        <pc:chgData name="Eldert Grootenboer" userId="3fe8758b2c2b58d2" providerId="LiveId" clId="{C116F6BC-1FE5-4803-AA8B-DF0E97CD5C2F}" dt="2020-02-14T14:57:54.773" v="25" actId="47"/>
        <pc:sldMkLst>
          <pc:docMk/>
          <pc:sldMk cId="999647639" sldId="1573"/>
        </pc:sldMkLst>
      </pc:sldChg>
      <pc:sldChg chg="del">
        <pc:chgData name="Eldert Grootenboer" userId="3fe8758b2c2b58d2" providerId="LiveId" clId="{C116F6BC-1FE5-4803-AA8B-DF0E97CD5C2F}" dt="2020-02-14T14:57:54.773" v="25" actId="47"/>
        <pc:sldMkLst>
          <pc:docMk/>
          <pc:sldMk cId="3000202429" sldId="1576"/>
        </pc:sldMkLst>
      </pc:sldChg>
      <pc:sldChg chg="modSp">
        <pc:chgData name="Eldert Grootenboer" userId="3fe8758b2c2b58d2" providerId="LiveId" clId="{C116F6BC-1FE5-4803-AA8B-DF0E97CD5C2F}" dt="2020-02-14T14:56:52.999" v="21" actId="403"/>
        <pc:sldMkLst>
          <pc:docMk/>
          <pc:sldMk cId="1478469026" sldId="1578"/>
        </pc:sldMkLst>
        <pc:spChg chg="mod">
          <ac:chgData name="Eldert Grootenboer" userId="3fe8758b2c2b58d2" providerId="LiveId" clId="{C116F6BC-1FE5-4803-AA8B-DF0E97CD5C2F}" dt="2020-02-14T14:56:52.999" v="21" actId="403"/>
          <ac:spMkLst>
            <pc:docMk/>
            <pc:sldMk cId="1478469026" sldId="1578"/>
            <ac:spMk id="10" creationId="{00000000-0000-0000-0000-000000000000}"/>
          </ac:spMkLst>
        </pc:spChg>
        <pc:spChg chg="mod">
          <ac:chgData name="Eldert Grootenboer" userId="3fe8758b2c2b58d2" providerId="LiveId" clId="{C116F6BC-1FE5-4803-AA8B-DF0E97CD5C2F}" dt="2020-02-14T14:56:52.999" v="21" actId="403"/>
          <ac:spMkLst>
            <pc:docMk/>
            <pc:sldMk cId="1478469026" sldId="1578"/>
            <ac:spMk id="60" creationId="{00000000-0000-0000-0000-000000000000}"/>
          </ac:spMkLst>
        </pc:spChg>
        <pc:spChg chg="mod">
          <ac:chgData name="Eldert Grootenboer" userId="3fe8758b2c2b58d2" providerId="LiveId" clId="{C116F6BC-1FE5-4803-AA8B-DF0E97CD5C2F}" dt="2020-02-14T14:56:52.999" v="21" actId="403"/>
          <ac:spMkLst>
            <pc:docMk/>
            <pc:sldMk cId="1478469026" sldId="1578"/>
            <ac:spMk id="61" creationId="{00000000-0000-0000-0000-000000000000}"/>
          </ac:spMkLst>
        </pc:spChg>
        <pc:grpChg chg="mod">
          <ac:chgData name="Eldert Grootenboer" userId="3fe8758b2c2b58d2" providerId="LiveId" clId="{C116F6BC-1FE5-4803-AA8B-DF0E97CD5C2F}" dt="2020-02-14T14:56:52.999" v="21" actId="403"/>
          <ac:grpSpMkLst>
            <pc:docMk/>
            <pc:sldMk cId="1478469026" sldId="1578"/>
            <ac:grpSpMk id="200" creationId="{00000000-0000-0000-0000-000000000000}"/>
          </ac:grpSpMkLst>
        </pc:grpChg>
        <pc:grpChg chg="mod">
          <ac:chgData name="Eldert Grootenboer" userId="3fe8758b2c2b58d2" providerId="LiveId" clId="{C116F6BC-1FE5-4803-AA8B-DF0E97CD5C2F}" dt="2020-02-14T14:56:52.999" v="21" actId="403"/>
          <ac:grpSpMkLst>
            <pc:docMk/>
            <pc:sldMk cId="1478469026" sldId="1578"/>
            <ac:grpSpMk id="202" creationId="{00000000-0000-0000-0000-000000000000}"/>
          </ac:grpSpMkLst>
        </pc:grpChg>
        <pc:grpChg chg="mod">
          <ac:chgData name="Eldert Grootenboer" userId="3fe8758b2c2b58d2" providerId="LiveId" clId="{C116F6BC-1FE5-4803-AA8B-DF0E97CD5C2F}" dt="2020-02-14T14:56:52.999" v="21" actId="403"/>
          <ac:grpSpMkLst>
            <pc:docMk/>
            <pc:sldMk cId="1478469026" sldId="1578"/>
            <ac:grpSpMk id="203" creationId="{00000000-0000-0000-0000-000000000000}"/>
          </ac:grpSpMkLst>
        </pc:grpChg>
        <pc:grpChg chg="mod">
          <ac:chgData name="Eldert Grootenboer" userId="3fe8758b2c2b58d2" providerId="LiveId" clId="{C116F6BC-1FE5-4803-AA8B-DF0E97CD5C2F}" dt="2020-02-14T14:56:52.999" v="21" actId="403"/>
          <ac:grpSpMkLst>
            <pc:docMk/>
            <pc:sldMk cId="1478469026" sldId="1578"/>
            <ac:grpSpMk id="204" creationId="{00000000-0000-0000-0000-000000000000}"/>
          </ac:grpSpMkLst>
        </pc:grpChg>
      </pc:sldChg>
      <pc:sldChg chg="del">
        <pc:chgData name="Eldert Grootenboer" userId="3fe8758b2c2b58d2" providerId="LiveId" clId="{C116F6BC-1FE5-4803-AA8B-DF0E97CD5C2F}" dt="2020-02-14T14:58:40.152" v="30" actId="47"/>
        <pc:sldMkLst>
          <pc:docMk/>
          <pc:sldMk cId="3582398993" sldId="1581"/>
        </pc:sldMkLst>
      </pc:sldChg>
      <pc:sldChg chg="del">
        <pc:chgData name="Eldert Grootenboer" userId="3fe8758b2c2b58d2" providerId="LiveId" clId="{C116F6BC-1FE5-4803-AA8B-DF0E97CD5C2F}" dt="2020-02-14T14:58:40.152" v="30" actId="47"/>
        <pc:sldMkLst>
          <pc:docMk/>
          <pc:sldMk cId="4028739318" sldId="1584"/>
        </pc:sldMkLst>
      </pc:sldChg>
      <pc:sldChg chg="del">
        <pc:chgData name="Eldert Grootenboer" userId="3fe8758b2c2b58d2" providerId="LiveId" clId="{C116F6BC-1FE5-4803-AA8B-DF0E97CD5C2F}" dt="2020-02-14T14:58:40.152" v="30" actId="47"/>
        <pc:sldMkLst>
          <pc:docMk/>
          <pc:sldMk cId="2400613635" sldId="1590"/>
        </pc:sldMkLst>
      </pc:sldChg>
      <pc:sldChg chg="del">
        <pc:chgData name="Eldert Grootenboer" userId="3fe8758b2c2b58d2" providerId="LiveId" clId="{C116F6BC-1FE5-4803-AA8B-DF0E97CD5C2F}" dt="2020-02-14T14:58:40.152" v="30" actId="47"/>
        <pc:sldMkLst>
          <pc:docMk/>
          <pc:sldMk cId="1092010799" sldId="1591"/>
        </pc:sldMkLst>
      </pc:sldChg>
      <pc:sldChg chg="del">
        <pc:chgData name="Eldert Grootenboer" userId="3fe8758b2c2b58d2" providerId="LiveId" clId="{C116F6BC-1FE5-4803-AA8B-DF0E97CD5C2F}" dt="2020-02-14T14:58:40.152" v="30" actId="47"/>
        <pc:sldMkLst>
          <pc:docMk/>
          <pc:sldMk cId="1117174445" sldId="1592"/>
        </pc:sldMkLst>
      </pc:sldChg>
      <pc:sldChg chg="del">
        <pc:chgData name="Eldert Grootenboer" userId="3fe8758b2c2b58d2" providerId="LiveId" clId="{C116F6BC-1FE5-4803-AA8B-DF0E97CD5C2F}" dt="2020-02-14T14:58:40.152" v="30" actId="47"/>
        <pc:sldMkLst>
          <pc:docMk/>
          <pc:sldMk cId="3368177089" sldId="1594"/>
        </pc:sldMkLst>
      </pc:sldChg>
      <pc:sldChg chg="add">
        <pc:chgData name="Eldert Grootenboer" userId="3fe8758b2c2b58d2" providerId="LiveId" clId="{C116F6BC-1FE5-4803-AA8B-DF0E97CD5C2F}" dt="2020-02-14T14:54:16.931" v="1"/>
        <pc:sldMkLst>
          <pc:docMk/>
          <pc:sldMk cId="2639379867" sldId="1720"/>
        </pc:sldMkLst>
      </pc:sldChg>
      <pc:sldChg chg="addSp delSp modSp add del mod ord modShow">
        <pc:chgData name="Eldert Grootenboer" userId="3fe8758b2c2b58d2" providerId="LiveId" clId="{C116F6BC-1FE5-4803-AA8B-DF0E97CD5C2F}" dt="2020-02-14T15:03:24.651" v="70" actId="1035"/>
        <pc:sldMkLst>
          <pc:docMk/>
          <pc:sldMk cId="234770076" sldId="1815"/>
        </pc:sldMkLst>
        <pc:spChg chg="add del mod">
          <ac:chgData name="Eldert Grootenboer" userId="3fe8758b2c2b58d2" providerId="LiveId" clId="{C116F6BC-1FE5-4803-AA8B-DF0E97CD5C2F}" dt="2020-02-14T14:59:04.986" v="40"/>
          <ac:spMkLst>
            <pc:docMk/>
            <pc:sldMk cId="234770076" sldId="1815"/>
            <ac:spMk id="2" creationId="{543A6AE9-EBAD-476F-AA2C-7F4110B705A1}"/>
          </ac:spMkLst>
        </pc:spChg>
        <pc:spChg chg="mod">
          <ac:chgData name="Eldert Grootenboer" userId="3fe8758b2c2b58d2" providerId="LiveId" clId="{C116F6BC-1FE5-4803-AA8B-DF0E97CD5C2F}" dt="2020-02-14T15:02:58.992" v="59"/>
          <ac:spMkLst>
            <pc:docMk/>
            <pc:sldMk cId="234770076" sldId="1815"/>
            <ac:spMk id="11" creationId="{3F85F345-02C1-4812-86A9-3F08629D941D}"/>
          </ac:spMkLst>
        </pc:spChg>
        <pc:picChg chg="add mod">
          <ac:chgData name="Eldert Grootenboer" userId="3fe8758b2c2b58d2" providerId="LiveId" clId="{C116F6BC-1FE5-4803-AA8B-DF0E97CD5C2F}" dt="2020-02-14T15:03:24.651" v="70" actId="1035"/>
          <ac:picMkLst>
            <pc:docMk/>
            <pc:sldMk cId="234770076" sldId="1815"/>
            <ac:picMk id="3" creationId="{EDE8E80B-78E8-4888-BAA3-4E4A1F77EDBE}"/>
          </ac:picMkLst>
        </pc:picChg>
        <pc:picChg chg="mod">
          <ac:chgData name="Eldert Grootenboer" userId="3fe8758b2c2b58d2" providerId="LiveId" clId="{C116F6BC-1FE5-4803-AA8B-DF0E97CD5C2F}" dt="2020-02-14T15:03:24.651" v="70" actId="1035"/>
          <ac:picMkLst>
            <pc:docMk/>
            <pc:sldMk cId="234770076" sldId="1815"/>
            <ac:picMk id="8" creationId="{7AC288DD-BECB-4670-B9AA-B9B37BA56437}"/>
          </ac:picMkLst>
        </pc:picChg>
        <pc:picChg chg="mod">
          <ac:chgData name="Eldert Grootenboer" userId="3fe8758b2c2b58d2" providerId="LiveId" clId="{C116F6BC-1FE5-4803-AA8B-DF0E97CD5C2F}" dt="2020-02-14T15:03:24.651" v="70" actId="1035"/>
          <ac:picMkLst>
            <pc:docMk/>
            <pc:sldMk cId="234770076" sldId="1815"/>
            <ac:picMk id="9" creationId="{627DF3DC-70DB-4EDF-BE03-6855B1DC972B}"/>
          </ac:picMkLst>
        </pc:picChg>
        <pc:picChg chg="mod">
          <ac:chgData name="Eldert Grootenboer" userId="3fe8758b2c2b58d2" providerId="LiveId" clId="{C116F6BC-1FE5-4803-AA8B-DF0E97CD5C2F}" dt="2020-02-14T15:03:24.651" v="70" actId="1035"/>
          <ac:picMkLst>
            <pc:docMk/>
            <pc:sldMk cId="234770076" sldId="1815"/>
            <ac:picMk id="10" creationId="{3A96099B-CA24-4650-B30A-7FF2F260FB6C}"/>
          </ac:picMkLst>
        </pc:picChg>
      </pc:sldChg>
      <pc:sldChg chg="add del">
        <pc:chgData name="Eldert Grootenboer" userId="3fe8758b2c2b58d2" providerId="LiveId" clId="{C116F6BC-1FE5-4803-AA8B-DF0E97CD5C2F}" dt="2020-02-14T14:58:47.373" v="36" actId="47"/>
        <pc:sldMkLst>
          <pc:docMk/>
          <pc:sldMk cId="3554866888" sldId="1856"/>
        </pc:sldMkLst>
      </pc:sldChg>
      <pc:sldChg chg="del">
        <pc:chgData name="Eldert Grootenboer" userId="3fe8758b2c2b58d2" providerId="LiveId" clId="{C116F6BC-1FE5-4803-AA8B-DF0E97CD5C2F}" dt="2020-02-14T14:58:40.152" v="30" actId="47"/>
        <pc:sldMkLst>
          <pc:docMk/>
          <pc:sldMk cId="623596412" sldId="1860"/>
        </pc:sldMkLst>
      </pc:sldChg>
      <pc:sldChg chg="del">
        <pc:chgData name="Eldert Grootenboer" userId="3fe8758b2c2b58d2" providerId="LiveId" clId="{C116F6BC-1FE5-4803-AA8B-DF0E97CD5C2F}" dt="2020-02-14T14:58:40.152" v="30" actId="47"/>
        <pc:sldMkLst>
          <pc:docMk/>
          <pc:sldMk cId="3790027699" sldId="1861"/>
        </pc:sldMkLst>
      </pc:sldChg>
      <pc:sldChg chg="del">
        <pc:chgData name="Eldert Grootenboer" userId="3fe8758b2c2b58d2" providerId="LiveId" clId="{C116F6BC-1FE5-4803-AA8B-DF0E97CD5C2F}" dt="2020-02-14T14:58:40.152" v="30" actId="47"/>
        <pc:sldMkLst>
          <pc:docMk/>
          <pc:sldMk cId="1208244892" sldId="1862"/>
        </pc:sldMkLst>
      </pc:sldChg>
      <pc:sldChg chg="del">
        <pc:chgData name="Eldert Grootenboer" userId="3fe8758b2c2b58d2" providerId="LiveId" clId="{C116F6BC-1FE5-4803-AA8B-DF0E97CD5C2F}" dt="2020-02-14T14:57:54.773" v="25" actId="47"/>
        <pc:sldMkLst>
          <pc:docMk/>
          <pc:sldMk cId="847906476" sldId="1863"/>
        </pc:sldMkLst>
      </pc:sldChg>
      <pc:sldChg chg="del">
        <pc:chgData name="Eldert Grootenboer" userId="3fe8758b2c2b58d2" providerId="LiveId" clId="{C116F6BC-1FE5-4803-AA8B-DF0E97CD5C2F}" dt="2020-02-14T14:57:54.773" v="25" actId="47"/>
        <pc:sldMkLst>
          <pc:docMk/>
          <pc:sldMk cId="2737097749" sldId="1864"/>
        </pc:sldMkLst>
      </pc:sldChg>
      <pc:sldChg chg="del">
        <pc:chgData name="Eldert Grootenboer" userId="3fe8758b2c2b58d2" providerId="LiveId" clId="{C116F6BC-1FE5-4803-AA8B-DF0E97CD5C2F}" dt="2020-02-14T14:57:54.773" v="25" actId="47"/>
        <pc:sldMkLst>
          <pc:docMk/>
          <pc:sldMk cId="123930806" sldId="1865"/>
        </pc:sldMkLst>
      </pc:sldChg>
      <pc:sldChg chg="del">
        <pc:chgData name="Eldert Grootenboer" userId="3fe8758b2c2b58d2" providerId="LiveId" clId="{C116F6BC-1FE5-4803-AA8B-DF0E97CD5C2F}" dt="2020-02-14T14:58:40.152" v="30" actId="47"/>
        <pc:sldMkLst>
          <pc:docMk/>
          <pc:sldMk cId="4112309551" sldId="1868"/>
        </pc:sldMkLst>
      </pc:sldChg>
      <pc:sldChg chg="del">
        <pc:chgData name="Eldert Grootenboer" userId="3fe8758b2c2b58d2" providerId="LiveId" clId="{C116F6BC-1FE5-4803-AA8B-DF0E97CD5C2F}" dt="2020-02-14T14:57:50.259" v="24" actId="47"/>
        <pc:sldMkLst>
          <pc:docMk/>
          <pc:sldMk cId="2295473396" sldId="1869"/>
        </pc:sldMkLst>
      </pc:sldChg>
      <pc:sldChg chg="add del">
        <pc:chgData name="Eldert Grootenboer" userId="3fe8758b2c2b58d2" providerId="LiveId" clId="{C116F6BC-1FE5-4803-AA8B-DF0E97CD5C2F}" dt="2020-02-14T14:54:38.176" v="5"/>
        <pc:sldMkLst>
          <pc:docMk/>
          <pc:sldMk cId="3117013438" sldId="1994"/>
        </pc:sldMkLst>
      </pc:sldChg>
      <pc:sldChg chg="modSp add">
        <pc:chgData name="Eldert Grootenboer" userId="3fe8758b2c2b58d2" providerId="LiveId" clId="{C116F6BC-1FE5-4803-AA8B-DF0E97CD5C2F}" dt="2020-02-14T14:55:12.885" v="12"/>
        <pc:sldMkLst>
          <pc:docMk/>
          <pc:sldMk cId="666734175" sldId="1995"/>
        </pc:sldMkLst>
        <pc:spChg chg="mod">
          <ac:chgData name="Eldert Grootenboer" userId="3fe8758b2c2b58d2" providerId="LiveId" clId="{C116F6BC-1FE5-4803-AA8B-DF0E97CD5C2F}" dt="2020-02-14T14:54:58.320" v="9" actId="20577"/>
          <ac:spMkLst>
            <pc:docMk/>
            <pc:sldMk cId="666734175" sldId="1995"/>
            <ac:spMk id="4" creationId="{57142998-EA94-4FA2-A6F3-9EB067C25E21}"/>
          </ac:spMkLst>
        </pc:spChg>
        <pc:spChg chg="mod">
          <ac:chgData name="Eldert Grootenboer" userId="3fe8758b2c2b58d2" providerId="LiveId" clId="{C116F6BC-1FE5-4803-AA8B-DF0E97CD5C2F}" dt="2020-02-14T14:55:12.885" v="12"/>
          <ac:spMkLst>
            <pc:docMk/>
            <pc:sldMk cId="666734175" sldId="1995"/>
            <ac:spMk id="5" creationId="{6F88C36C-D184-4AF5-92D2-A0DBD6B7A82C}"/>
          </ac:spMkLst>
        </pc:spChg>
      </pc:sldChg>
      <pc:sldChg chg="delSp add">
        <pc:chgData name="Eldert Grootenboer" userId="3fe8758b2c2b58d2" providerId="LiveId" clId="{C116F6BC-1FE5-4803-AA8B-DF0E97CD5C2F}" dt="2020-02-14T15:03:54.150" v="71"/>
        <pc:sldMkLst>
          <pc:docMk/>
          <pc:sldMk cId="3622162271" sldId="1996"/>
        </pc:sldMkLst>
        <pc:spChg chg="del">
          <ac:chgData name="Eldert Grootenboer" userId="3fe8758b2c2b58d2" providerId="LiveId" clId="{C116F6BC-1FE5-4803-AA8B-DF0E97CD5C2F}" dt="2020-02-14T15:03:54.150" v="71"/>
          <ac:spMkLst>
            <pc:docMk/>
            <pc:sldMk cId="3622162271" sldId="1996"/>
            <ac:spMk id="2" creationId="{BA14901B-F54B-4E47-9703-7DEF6BE819E4}"/>
          </ac:spMkLst>
        </pc:spChg>
      </pc:sldChg>
      <pc:sldMasterChg chg="delSldLayout">
        <pc:chgData name="Eldert Grootenboer" userId="3fe8758b2c2b58d2" providerId="LiveId" clId="{C116F6BC-1FE5-4803-AA8B-DF0E97CD5C2F}" dt="2020-02-14T14:58:40.152" v="30" actId="47"/>
        <pc:sldMasterMkLst>
          <pc:docMk/>
          <pc:sldMasterMk cId="863222570" sldId="2147483681"/>
        </pc:sldMasterMkLst>
        <pc:sldLayoutChg chg="del">
          <pc:chgData name="Eldert Grootenboer" userId="3fe8758b2c2b58d2" providerId="LiveId" clId="{C116F6BC-1FE5-4803-AA8B-DF0E97CD5C2F}" dt="2020-02-14T14:58:40.152" v="30" actId="47"/>
          <pc:sldLayoutMkLst>
            <pc:docMk/>
            <pc:sldMasterMk cId="863222570" sldId="2147483681"/>
            <pc:sldLayoutMk cId="1364555118" sldId="2147483703"/>
          </pc:sldLayoutMkLst>
        </pc:sldLayoutChg>
        <pc:sldLayoutChg chg="del">
          <pc:chgData name="Eldert Grootenboer" userId="3fe8758b2c2b58d2" providerId="LiveId" clId="{C116F6BC-1FE5-4803-AA8B-DF0E97CD5C2F}" dt="2020-02-14T14:57:50.259" v="24" actId="47"/>
          <pc:sldLayoutMkLst>
            <pc:docMk/>
            <pc:sldMasterMk cId="863222570" sldId="2147483681"/>
            <pc:sldLayoutMk cId="1052165530" sldId="2147483704"/>
          </pc:sldLayoutMkLst>
        </pc:sldLayoutChg>
        <pc:sldLayoutChg chg="del">
          <pc:chgData name="Eldert Grootenboer" userId="3fe8758b2c2b58d2" providerId="LiveId" clId="{C116F6BC-1FE5-4803-AA8B-DF0E97CD5C2F}" dt="2020-02-14T14:58:40.152" v="30" actId="47"/>
          <pc:sldLayoutMkLst>
            <pc:docMk/>
            <pc:sldMasterMk cId="863222570" sldId="2147483681"/>
            <pc:sldLayoutMk cId="463439977" sldId="2147483705"/>
          </pc:sldLayoutMkLst>
        </pc:sldLayoutChg>
      </pc:sldMasterChg>
    </pc:docChg>
  </pc:docChgLst>
  <pc:docChgLst>
    <pc:chgData name="Eldert Grootenboer" userId="3fe8758b2c2b58d2" providerId="LiveId" clId="{699635DB-B2DE-44D8-93D9-0795D0511E25}"/>
    <pc:docChg chg="undo redo custSel modSld">
      <pc:chgData name="Eldert Grootenboer" userId="3fe8758b2c2b58d2" providerId="LiveId" clId="{699635DB-B2DE-44D8-93D9-0795D0511E25}" dt="2020-02-09T14:37:12.358" v="644" actId="478"/>
      <pc:docMkLst>
        <pc:docMk/>
      </pc:docMkLst>
      <pc:sldChg chg="mod modShow">
        <pc:chgData name="Eldert Grootenboer" userId="3fe8758b2c2b58d2" providerId="LiveId" clId="{699635DB-B2DE-44D8-93D9-0795D0511E25}" dt="2020-02-09T10:56:16.166" v="2" actId="729"/>
        <pc:sldMkLst>
          <pc:docMk/>
          <pc:sldMk cId="3960163671" sldId="257"/>
        </pc:sldMkLst>
      </pc:sldChg>
      <pc:sldChg chg="mod modShow">
        <pc:chgData name="Eldert Grootenboer" userId="3fe8758b2c2b58d2" providerId="LiveId" clId="{699635DB-B2DE-44D8-93D9-0795D0511E25}" dt="2020-02-09T10:56:06.427" v="1" actId="729"/>
        <pc:sldMkLst>
          <pc:docMk/>
          <pc:sldMk cId="3583683268" sldId="278"/>
        </pc:sldMkLst>
      </pc:sldChg>
      <pc:sldChg chg="mod modShow">
        <pc:chgData name="Eldert Grootenboer" userId="3fe8758b2c2b58d2" providerId="LiveId" clId="{699635DB-B2DE-44D8-93D9-0795D0511E25}" dt="2020-02-09T10:56:06.427" v="1" actId="729"/>
        <pc:sldMkLst>
          <pc:docMk/>
          <pc:sldMk cId="432161553" sldId="280"/>
        </pc:sldMkLst>
      </pc:sldChg>
      <pc:sldChg chg="mod modShow">
        <pc:chgData name="Eldert Grootenboer" userId="3fe8758b2c2b58d2" providerId="LiveId" clId="{699635DB-B2DE-44D8-93D9-0795D0511E25}" dt="2020-02-09T10:56:06.427" v="1" actId="729"/>
        <pc:sldMkLst>
          <pc:docMk/>
          <pc:sldMk cId="369258262" sldId="349"/>
        </pc:sldMkLst>
      </pc:sldChg>
      <pc:sldChg chg="mod modShow">
        <pc:chgData name="Eldert Grootenboer" userId="3fe8758b2c2b58d2" providerId="LiveId" clId="{699635DB-B2DE-44D8-93D9-0795D0511E25}" dt="2020-02-09T10:56:06.427" v="1" actId="729"/>
        <pc:sldMkLst>
          <pc:docMk/>
          <pc:sldMk cId="3657154379" sldId="355"/>
        </pc:sldMkLst>
      </pc:sldChg>
      <pc:sldChg chg="mod modShow">
        <pc:chgData name="Eldert Grootenboer" userId="3fe8758b2c2b58d2" providerId="LiveId" clId="{699635DB-B2DE-44D8-93D9-0795D0511E25}" dt="2020-02-09T10:56:06.427" v="1" actId="729"/>
        <pc:sldMkLst>
          <pc:docMk/>
          <pc:sldMk cId="1926062856" sldId="356"/>
        </pc:sldMkLst>
      </pc:sldChg>
      <pc:sldChg chg="mod modShow">
        <pc:chgData name="Eldert Grootenboer" userId="3fe8758b2c2b58d2" providerId="LiveId" clId="{699635DB-B2DE-44D8-93D9-0795D0511E25}" dt="2020-02-09T10:55:27.431" v="0" actId="729"/>
        <pc:sldMkLst>
          <pc:docMk/>
          <pc:sldMk cId="649373998" sldId="1337"/>
        </pc:sldMkLst>
      </pc:sldChg>
      <pc:sldChg chg="addSp delSp modSp mod modShow">
        <pc:chgData name="Eldert Grootenboer" userId="3fe8758b2c2b58d2" providerId="LiveId" clId="{699635DB-B2DE-44D8-93D9-0795D0511E25}" dt="2020-02-09T11:00:43.290" v="18"/>
        <pc:sldMkLst>
          <pc:docMk/>
          <pc:sldMk cId="2629230035" sldId="1355"/>
        </pc:sldMkLst>
        <pc:picChg chg="add del mod">
          <ac:chgData name="Eldert Grootenboer" userId="3fe8758b2c2b58d2" providerId="LiveId" clId="{699635DB-B2DE-44D8-93D9-0795D0511E25}" dt="2020-02-09T11:00:43.290" v="18"/>
          <ac:picMkLst>
            <pc:docMk/>
            <pc:sldMk cId="2629230035" sldId="1355"/>
            <ac:picMk id="6" creationId="{DCA9052B-F36B-43A0-A43D-76747B9337EA}"/>
          </ac:picMkLst>
        </pc:picChg>
      </pc:sldChg>
      <pc:sldChg chg="mod modShow">
        <pc:chgData name="Eldert Grootenboer" userId="3fe8758b2c2b58d2" providerId="LiveId" clId="{699635DB-B2DE-44D8-93D9-0795D0511E25}" dt="2020-02-09T10:56:06.427" v="1" actId="729"/>
        <pc:sldMkLst>
          <pc:docMk/>
          <pc:sldMk cId="1948908908" sldId="1544"/>
        </pc:sldMkLst>
      </pc:sldChg>
      <pc:sldChg chg="mod modShow">
        <pc:chgData name="Eldert Grootenboer" userId="3fe8758b2c2b58d2" providerId="LiveId" clId="{699635DB-B2DE-44D8-93D9-0795D0511E25}" dt="2020-02-09T10:56:06.427" v="1" actId="729"/>
        <pc:sldMkLst>
          <pc:docMk/>
          <pc:sldMk cId="2360567870" sldId="1545"/>
        </pc:sldMkLst>
      </pc:sldChg>
      <pc:sldChg chg="mod modShow">
        <pc:chgData name="Eldert Grootenboer" userId="3fe8758b2c2b58d2" providerId="LiveId" clId="{699635DB-B2DE-44D8-93D9-0795D0511E25}" dt="2020-02-09T10:56:06.427" v="1" actId="729"/>
        <pc:sldMkLst>
          <pc:docMk/>
          <pc:sldMk cId="1528354231" sldId="1546"/>
        </pc:sldMkLst>
      </pc:sldChg>
      <pc:sldChg chg="mod modShow">
        <pc:chgData name="Eldert Grootenboer" userId="3fe8758b2c2b58d2" providerId="LiveId" clId="{699635DB-B2DE-44D8-93D9-0795D0511E25}" dt="2020-02-09T10:56:06.427" v="1" actId="729"/>
        <pc:sldMkLst>
          <pc:docMk/>
          <pc:sldMk cId="1000985770" sldId="1547"/>
        </pc:sldMkLst>
      </pc:sldChg>
      <pc:sldChg chg="mod modShow">
        <pc:chgData name="Eldert Grootenboer" userId="3fe8758b2c2b58d2" providerId="LiveId" clId="{699635DB-B2DE-44D8-93D9-0795D0511E25}" dt="2020-02-09T10:56:06.427" v="1" actId="729"/>
        <pc:sldMkLst>
          <pc:docMk/>
          <pc:sldMk cId="2783293209" sldId="1548"/>
        </pc:sldMkLst>
      </pc:sldChg>
      <pc:sldChg chg="mod modShow">
        <pc:chgData name="Eldert Grootenboer" userId="3fe8758b2c2b58d2" providerId="LiveId" clId="{699635DB-B2DE-44D8-93D9-0795D0511E25}" dt="2020-02-09T10:56:06.427" v="1" actId="729"/>
        <pc:sldMkLst>
          <pc:docMk/>
          <pc:sldMk cId="3073800531" sldId="1549"/>
        </pc:sldMkLst>
      </pc:sldChg>
      <pc:sldChg chg="mod modShow">
        <pc:chgData name="Eldert Grootenboer" userId="3fe8758b2c2b58d2" providerId="LiveId" clId="{699635DB-B2DE-44D8-93D9-0795D0511E25}" dt="2020-02-09T10:55:27.431" v="0" actId="729"/>
        <pc:sldMkLst>
          <pc:docMk/>
          <pc:sldMk cId="564304858" sldId="1552"/>
        </pc:sldMkLst>
      </pc:sldChg>
      <pc:sldChg chg="mod modShow">
        <pc:chgData name="Eldert Grootenboer" userId="3fe8758b2c2b58d2" providerId="LiveId" clId="{699635DB-B2DE-44D8-93D9-0795D0511E25}" dt="2020-02-09T10:55:27.431" v="0" actId="729"/>
        <pc:sldMkLst>
          <pc:docMk/>
          <pc:sldMk cId="3010372474" sldId="1553"/>
        </pc:sldMkLst>
      </pc:sldChg>
      <pc:sldChg chg="mod modShow">
        <pc:chgData name="Eldert Grootenboer" userId="3fe8758b2c2b58d2" providerId="LiveId" clId="{699635DB-B2DE-44D8-93D9-0795D0511E25}" dt="2020-02-09T10:55:27.431" v="0" actId="729"/>
        <pc:sldMkLst>
          <pc:docMk/>
          <pc:sldMk cId="3581665344" sldId="1554"/>
        </pc:sldMkLst>
      </pc:sldChg>
      <pc:sldChg chg="mod modShow">
        <pc:chgData name="Eldert Grootenboer" userId="3fe8758b2c2b58d2" providerId="LiveId" clId="{699635DB-B2DE-44D8-93D9-0795D0511E25}" dt="2020-02-09T10:55:27.431" v="0" actId="729"/>
        <pc:sldMkLst>
          <pc:docMk/>
          <pc:sldMk cId="1446638509" sldId="1555"/>
        </pc:sldMkLst>
      </pc:sldChg>
      <pc:sldChg chg="mod modShow">
        <pc:chgData name="Eldert Grootenboer" userId="3fe8758b2c2b58d2" providerId="LiveId" clId="{699635DB-B2DE-44D8-93D9-0795D0511E25}" dt="2020-02-09T10:55:27.431" v="0" actId="729"/>
        <pc:sldMkLst>
          <pc:docMk/>
          <pc:sldMk cId="2965435736" sldId="1556"/>
        </pc:sldMkLst>
      </pc:sldChg>
      <pc:sldChg chg="mod modShow">
        <pc:chgData name="Eldert Grootenboer" userId="3fe8758b2c2b58d2" providerId="LiveId" clId="{699635DB-B2DE-44D8-93D9-0795D0511E25}" dt="2020-02-09T10:56:06.427" v="1" actId="729"/>
        <pc:sldMkLst>
          <pc:docMk/>
          <pc:sldMk cId="1646089055" sldId="1569"/>
        </pc:sldMkLst>
      </pc:sldChg>
      <pc:sldChg chg="mod modShow">
        <pc:chgData name="Eldert Grootenboer" userId="3fe8758b2c2b58d2" providerId="LiveId" clId="{699635DB-B2DE-44D8-93D9-0795D0511E25}" dt="2020-02-09T10:56:06.427" v="1" actId="729"/>
        <pc:sldMkLst>
          <pc:docMk/>
          <pc:sldMk cId="1718130875" sldId="1571"/>
        </pc:sldMkLst>
      </pc:sldChg>
      <pc:sldChg chg="mod modShow">
        <pc:chgData name="Eldert Grootenboer" userId="3fe8758b2c2b58d2" providerId="LiveId" clId="{699635DB-B2DE-44D8-93D9-0795D0511E25}" dt="2020-02-09T10:56:06.427" v="1" actId="729"/>
        <pc:sldMkLst>
          <pc:docMk/>
          <pc:sldMk cId="999647639" sldId="1573"/>
        </pc:sldMkLst>
      </pc:sldChg>
      <pc:sldChg chg="mod modShow">
        <pc:chgData name="Eldert Grootenboer" userId="3fe8758b2c2b58d2" providerId="LiveId" clId="{699635DB-B2DE-44D8-93D9-0795D0511E25}" dt="2020-02-09T10:56:06.427" v="1" actId="729"/>
        <pc:sldMkLst>
          <pc:docMk/>
          <pc:sldMk cId="3000202429" sldId="1576"/>
        </pc:sldMkLst>
      </pc:sldChg>
      <pc:sldChg chg="mod modShow">
        <pc:chgData name="Eldert Grootenboer" userId="3fe8758b2c2b58d2" providerId="LiveId" clId="{699635DB-B2DE-44D8-93D9-0795D0511E25}" dt="2020-02-09T10:56:22.776" v="3" actId="729"/>
        <pc:sldMkLst>
          <pc:docMk/>
          <pc:sldMk cId="1478469026" sldId="1578"/>
        </pc:sldMkLst>
      </pc:sldChg>
      <pc:sldChg chg="mod modShow">
        <pc:chgData name="Eldert Grootenboer" userId="3fe8758b2c2b58d2" providerId="LiveId" clId="{699635DB-B2DE-44D8-93D9-0795D0511E25}" dt="2020-02-09T10:56:06.427" v="1" actId="729"/>
        <pc:sldMkLst>
          <pc:docMk/>
          <pc:sldMk cId="3582398993" sldId="1581"/>
        </pc:sldMkLst>
      </pc:sldChg>
      <pc:sldChg chg="mod modShow">
        <pc:chgData name="Eldert Grootenboer" userId="3fe8758b2c2b58d2" providerId="LiveId" clId="{699635DB-B2DE-44D8-93D9-0795D0511E25}" dt="2020-02-09T10:56:06.427" v="1" actId="729"/>
        <pc:sldMkLst>
          <pc:docMk/>
          <pc:sldMk cId="4028739318" sldId="1584"/>
        </pc:sldMkLst>
      </pc:sldChg>
      <pc:sldChg chg="mod modShow">
        <pc:chgData name="Eldert Grootenboer" userId="3fe8758b2c2b58d2" providerId="LiveId" clId="{699635DB-B2DE-44D8-93D9-0795D0511E25}" dt="2020-02-09T10:56:06.427" v="1" actId="729"/>
        <pc:sldMkLst>
          <pc:docMk/>
          <pc:sldMk cId="2400613635" sldId="1590"/>
        </pc:sldMkLst>
      </pc:sldChg>
      <pc:sldChg chg="mod modShow">
        <pc:chgData name="Eldert Grootenboer" userId="3fe8758b2c2b58d2" providerId="LiveId" clId="{699635DB-B2DE-44D8-93D9-0795D0511E25}" dt="2020-02-09T10:56:06.427" v="1" actId="729"/>
        <pc:sldMkLst>
          <pc:docMk/>
          <pc:sldMk cId="1092010799" sldId="1591"/>
        </pc:sldMkLst>
      </pc:sldChg>
      <pc:sldChg chg="mod modShow">
        <pc:chgData name="Eldert Grootenboer" userId="3fe8758b2c2b58d2" providerId="LiveId" clId="{699635DB-B2DE-44D8-93D9-0795D0511E25}" dt="2020-02-09T10:56:06.427" v="1" actId="729"/>
        <pc:sldMkLst>
          <pc:docMk/>
          <pc:sldMk cId="1117174445" sldId="1592"/>
        </pc:sldMkLst>
      </pc:sldChg>
      <pc:sldChg chg="mod modShow">
        <pc:chgData name="Eldert Grootenboer" userId="3fe8758b2c2b58d2" providerId="LiveId" clId="{699635DB-B2DE-44D8-93D9-0795D0511E25}" dt="2020-02-09T10:56:06.427" v="1" actId="729"/>
        <pc:sldMkLst>
          <pc:docMk/>
          <pc:sldMk cId="3368177089" sldId="1594"/>
        </pc:sldMkLst>
      </pc:sldChg>
      <pc:sldChg chg="mod modShow">
        <pc:chgData name="Eldert Grootenboer" userId="3fe8758b2c2b58d2" providerId="LiveId" clId="{699635DB-B2DE-44D8-93D9-0795D0511E25}" dt="2020-02-09T10:56:06.427" v="1" actId="729"/>
        <pc:sldMkLst>
          <pc:docMk/>
          <pc:sldMk cId="234770076" sldId="1815"/>
        </pc:sldMkLst>
      </pc:sldChg>
      <pc:sldChg chg="addSp delSp modSp mod modShow modNotesTx">
        <pc:chgData name="Eldert Grootenboer" userId="3fe8758b2c2b58d2" providerId="LiveId" clId="{699635DB-B2DE-44D8-93D9-0795D0511E25}" dt="2020-02-09T14:37:12.358" v="644" actId="478"/>
        <pc:sldMkLst>
          <pc:docMk/>
          <pc:sldMk cId="3554866888" sldId="1856"/>
        </pc:sldMkLst>
        <pc:spChg chg="mod">
          <ac:chgData name="Eldert Grootenboer" userId="3fe8758b2c2b58d2" providerId="LiveId" clId="{699635DB-B2DE-44D8-93D9-0795D0511E25}" dt="2020-02-09T11:05:15.884" v="72" actId="1076"/>
          <ac:spMkLst>
            <pc:docMk/>
            <pc:sldMk cId="3554866888" sldId="1856"/>
            <ac:spMk id="2" creationId="{8E835FDD-4930-4538-ACCB-41C683A31B9D}"/>
          </ac:spMkLst>
        </pc:spChg>
        <pc:grpChg chg="add mod">
          <ac:chgData name="Eldert Grootenboer" userId="3fe8758b2c2b58d2" providerId="LiveId" clId="{699635DB-B2DE-44D8-93D9-0795D0511E25}" dt="2020-02-09T14:37:11.220" v="642" actId="1035"/>
          <ac:grpSpMkLst>
            <pc:docMk/>
            <pc:sldMk cId="3554866888" sldId="1856"/>
            <ac:grpSpMk id="28" creationId="{7086B08F-D0D0-48E1-813A-1F20596AA022}"/>
          </ac:grpSpMkLst>
        </pc:grpChg>
        <pc:picChg chg="mod">
          <ac:chgData name="Eldert Grootenboer" userId="3fe8758b2c2b58d2" providerId="LiveId" clId="{699635DB-B2DE-44D8-93D9-0795D0511E25}" dt="2020-02-09T14:36:38.981" v="626" actId="1035"/>
          <ac:picMkLst>
            <pc:docMk/>
            <pc:sldMk cId="3554866888" sldId="1856"/>
            <ac:picMk id="4" creationId="{09818181-829B-483C-89F5-1BB1DB73328D}"/>
          </ac:picMkLst>
        </pc:picChg>
        <pc:picChg chg="add mod">
          <ac:chgData name="Eldert Grootenboer" userId="3fe8758b2c2b58d2" providerId="LiveId" clId="{699635DB-B2DE-44D8-93D9-0795D0511E25}" dt="2020-02-09T14:37:11.220" v="642" actId="1035"/>
          <ac:picMkLst>
            <pc:docMk/>
            <pc:sldMk cId="3554866888" sldId="1856"/>
            <ac:picMk id="5" creationId="{724B6AA2-EFE4-4825-BB25-61F12227BAF7}"/>
          </ac:picMkLst>
        </pc:picChg>
        <pc:picChg chg="mod">
          <ac:chgData name="Eldert Grootenboer" userId="3fe8758b2c2b58d2" providerId="LiveId" clId="{699635DB-B2DE-44D8-93D9-0795D0511E25}" dt="2020-02-09T14:36:38.981" v="626" actId="1035"/>
          <ac:picMkLst>
            <pc:docMk/>
            <pc:sldMk cId="3554866888" sldId="1856"/>
            <ac:picMk id="6" creationId="{24871E3D-13FF-4C7B-8336-A2252340676D}"/>
          </ac:picMkLst>
        </pc:picChg>
        <pc:picChg chg="mod">
          <ac:chgData name="Eldert Grootenboer" userId="3fe8758b2c2b58d2" providerId="LiveId" clId="{699635DB-B2DE-44D8-93D9-0795D0511E25}" dt="2020-02-09T14:36:38.981" v="626" actId="1035"/>
          <ac:picMkLst>
            <pc:docMk/>
            <pc:sldMk cId="3554866888" sldId="1856"/>
            <ac:picMk id="8" creationId="{13717062-4317-482D-892E-1F7008FD4AAB}"/>
          </ac:picMkLst>
        </pc:picChg>
        <pc:picChg chg="mod">
          <ac:chgData name="Eldert Grootenboer" userId="3fe8758b2c2b58d2" providerId="LiveId" clId="{699635DB-B2DE-44D8-93D9-0795D0511E25}" dt="2020-02-09T14:36:38.981" v="626" actId="1035"/>
          <ac:picMkLst>
            <pc:docMk/>
            <pc:sldMk cId="3554866888" sldId="1856"/>
            <ac:picMk id="10" creationId="{AAF605E4-9260-45A5-B115-3F094EBD88CF}"/>
          </ac:picMkLst>
        </pc:picChg>
        <pc:picChg chg="mod">
          <ac:chgData name="Eldert Grootenboer" userId="3fe8758b2c2b58d2" providerId="LiveId" clId="{699635DB-B2DE-44D8-93D9-0795D0511E25}" dt="2020-02-09T14:36:38.981" v="626" actId="1035"/>
          <ac:picMkLst>
            <pc:docMk/>
            <pc:sldMk cId="3554866888" sldId="1856"/>
            <ac:picMk id="11" creationId="{F95AA78D-CAEC-49C9-8EE9-0D7EA7CC7901}"/>
          </ac:picMkLst>
        </pc:picChg>
        <pc:picChg chg="mod">
          <ac:chgData name="Eldert Grootenboer" userId="3fe8758b2c2b58d2" providerId="LiveId" clId="{699635DB-B2DE-44D8-93D9-0795D0511E25}" dt="2020-02-09T14:36:38.981" v="626" actId="1035"/>
          <ac:picMkLst>
            <pc:docMk/>
            <pc:sldMk cId="3554866888" sldId="1856"/>
            <ac:picMk id="13" creationId="{F691BBD6-455A-48F7-BD39-F2CDA87B9770}"/>
          </ac:picMkLst>
        </pc:picChg>
        <pc:picChg chg="mod">
          <ac:chgData name="Eldert Grootenboer" userId="3fe8758b2c2b58d2" providerId="LiveId" clId="{699635DB-B2DE-44D8-93D9-0795D0511E25}" dt="2020-02-09T14:36:38.981" v="626" actId="1035"/>
          <ac:picMkLst>
            <pc:docMk/>
            <pc:sldMk cId="3554866888" sldId="1856"/>
            <ac:picMk id="14" creationId="{94C077E2-2A07-4417-B406-E803B58F6F0D}"/>
          </ac:picMkLst>
        </pc:picChg>
        <pc:picChg chg="mod">
          <ac:chgData name="Eldert Grootenboer" userId="3fe8758b2c2b58d2" providerId="LiveId" clId="{699635DB-B2DE-44D8-93D9-0795D0511E25}" dt="2020-02-09T14:36:38.981" v="626" actId="1035"/>
          <ac:picMkLst>
            <pc:docMk/>
            <pc:sldMk cId="3554866888" sldId="1856"/>
            <ac:picMk id="15" creationId="{F2752AA7-5303-4CAA-A821-C77645981397}"/>
          </ac:picMkLst>
        </pc:picChg>
        <pc:picChg chg="add mod">
          <ac:chgData name="Eldert Grootenboer" userId="3fe8758b2c2b58d2" providerId="LiveId" clId="{699635DB-B2DE-44D8-93D9-0795D0511E25}" dt="2020-02-09T14:37:11.220" v="642" actId="1035"/>
          <ac:picMkLst>
            <pc:docMk/>
            <pc:sldMk cId="3554866888" sldId="1856"/>
            <ac:picMk id="22" creationId="{24503A2B-C353-4FDF-A15B-C95FB3644AE8}"/>
          </ac:picMkLst>
        </pc:picChg>
        <pc:picChg chg="add mod">
          <ac:chgData name="Eldert Grootenboer" userId="3fe8758b2c2b58d2" providerId="LiveId" clId="{699635DB-B2DE-44D8-93D9-0795D0511E25}" dt="2020-02-09T14:37:11.220" v="642" actId="1035"/>
          <ac:picMkLst>
            <pc:docMk/>
            <pc:sldMk cId="3554866888" sldId="1856"/>
            <ac:picMk id="24" creationId="{76D44118-0852-4D99-814F-2F16C7C31A64}"/>
          </ac:picMkLst>
        </pc:picChg>
        <pc:picChg chg="add mod">
          <ac:chgData name="Eldert Grootenboer" userId="3fe8758b2c2b58d2" providerId="LiveId" clId="{699635DB-B2DE-44D8-93D9-0795D0511E25}" dt="2020-02-09T14:37:11.220" v="642" actId="1035"/>
          <ac:picMkLst>
            <pc:docMk/>
            <pc:sldMk cId="3554866888" sldId="1856"/>
            <ac:picMk id="26" creationId="{9CF3D343-FCD0-4753-B076-AAE4AED579EE}"/>
          </ac:picMkLst>
        </pc:picChg>
        <pc:picChg chg="add del">
          <ac:chgData name="Eldert Grootenboer" userId="3fe8758b2c2b58d2" providerId="LiveId" clId="{699635DB-B2DE-44D8-93D9-0795D0511E25}" dt="2020-02-09T10:59:17.835" v="11"/>
          <ac:picMkLst>
            <pc:docMk/>
            <pc:sldMk cId="3554866888" sldId="1856"/>
            <ac:picMk id="27" creationId="{A7F11F94-5674-46C0-810B-6AA877BAC1D8}"/>
          </ac:picMkLst>
        </pc:picChg>
        <pc:picChg chg="mod">
          <ac:chgData name="Eldert Grootenboer" userId="3fe8758b2c2b58d2" providerId="LiveId" clId="{699635DB-B2DE-44D8-93D9-0795D0511E25}" dt="2020-02-09T14:36:38.981" v="626" actId="1035"/>
          <ac:picMkLst>
            <pc:docMk/>
            <pc:sldMk cId="3554866888" sldId="1856"/>
            <ac:picMk id="37" creationId="{C31F54E7-4648-42C9-BC32-CB20DAB52EF4}"/>
          </ac:picMkLst>
        </pc:picChg>
        <pc:picChg chg="add mod">
          <ac:chgData name="Eldert Grootenboer" userId="3fe8758b2c2b58d2" providerId="LiveId" clId="{699635DB-B2DE-44D8-93D9-0795D0511E25}" dt="2020-02-09T11:02:37.804" v="36" actId="571"/>
          <ac:picMkLst>
            <pc:docMk/>
            <pc:sldMk cId="3554866888" sldId="1856"/>
            <ac:picMk id="39" creationId="{810B47E5-57AD-45A0-A839-7AF9B3BA5651}"/>
          </ac:picMkLst>
        </pc:picChg>
        <pc:picChg chg="add mod">
          <ac:chgData name="Eldert Grootenboer" userId="3fe8758b2c2b58d2" providerId="LiveId" clId="{699635DB-B2DE-44D8-93D9-0795D0511E25}" dt="2020-02-09T11:02:37.804" v="36" actId="571"/>
          <ac:picMkLst>
            <pc:docMk/>
            <pc:sldMk cId="3554866888" sldId="1856"/>
            <ac:picMk id="40" creationId="{A4282CC8-3A77-4914-B13B-612A5ABB61E7}"/>
          </ac:picMkLst>
        </pc:picChg>
        <pc:picChg chg="add mod">
          <ac:chgData name="Eldert Grootenboer" userId="3fe8758b2c2b58d2" providerId="LiveId" clId="{699635DB-B2DE-44D8-93D9-0795D0511E25}" dt="2020-02-09T11:02:37.804" v="36" actId="571"/>
          <ac:picMkLst>
            <pc:docMk/>
            <pc:sldMk cId="3554866888" sldId="1856"/>
            <ac:picMk id="41" creationId="{E7FE9BAA-F670-4657-937D-A0AED1C974E1}"/>
          </ac:picMkLst>
        </pc:picChg>
        <pc:picChg chg="add del mod">
          <ac:chgData name="Eldert Grootenboer" userId="3fe8758b2c2b58d2" providerId="LiveId" clId="{699635DB-B2DE-44D8-93D9-0795D0511E25}" dt="2020-02-09T14:37:12.358" v="644" actId="478"/>
          <ac:picMkLst>
            <pc:docMk/>
            <pc:sldMk cId="3554866888" sldId="1856"/>
            <ac:picMk id="88" creationId="{2C324C61-AD6E-4C01-817A-302B256D9908}"/>
          </ac:picMkLst>
        </pc:picChg>
        <pc:picChg chg="add mod">
          <ac:chgData name="Eldert Grootenboer" userId="3fe8758b2c2b58d2" providerId="LiveId" clId="{699635DB-B2DE-44D8-93D9-0795D0511E25}" dt="2020-02-09T14:37:11.220" v="642" actId="1035"/>
          <ac:picMkLst>
            <pc:docMk/>
            <pc:sldMk cId="3554866888" sldId="1856"/>
            <ac:picMk id="1026" creationId="{78B5A562-06D3-4762-A4CC-FBAFC17314CF}"/>
          </ac:picMkLst>
        </pc:picChg>
        <pc:picChg chg="mod">
          <ac:chgData name="Eldert Grootenboer" userId="3fe8758b2c2b58d2" providerId="LiveId" clId="{699635DB-B2DE-44D8-93D9-0795D0511E25}" dt="2020-02-09T14:36:38.981" v="626" actId="1035"/>
          <ac:picMkLst>
            <pc:docMk/>
            <pc:sldMk cId="3554866888" sldId="1856"/>
            <ac:picMk id="6146" creationId="{B0750674-1BAB-49B1-ABD7-2E131C74A395}"/>
          </ac:picMkLst>
        </pc:picChg>
        <pc:cxnChg chg="mod">
          <ac:chgData name="Eldert Grootenboer" userId="3fe8758b2c2b58d2" providerId="LiveId" clId="{699635DB-B2DE-44D8-93D9-0795D0511E25}" dt="2020-02-09T14:36:38.981" v="626" actId="1035"/>
          <ac:cxnSpMkLst>
            <pc:docMk/>
            <pc:sldMk cId="3554866888" sldId="1856"/>
            <ac:cxnSpMk id="17" creationId="{49119596-079F-472D-9750-796EF923DFDE}"/>
          </ac:cxnSpMkLst>
        </pc:cxnChg>
        <pc:cxnChg chg="mod">
          <ac:chgData name="Eldert Grootenboer" userId="3fe8758b2c2b58d2" providerId="LiveId" clId="{699635DB-B2DE-44D8-93D9-0795D0511E25}" dt="2020-02-09T14:36:38.981" v="626" actId="1035"/>
          <ac:cxnSpMkLst>
            <pc:docMk/>
            <pc:sldMk cId="3554866888" sldId="1856"/>
            <ac:cxnSpMk id="19" creationId="{BC0F4DCE-517F-4A4A-A619-875CABE30B7F}"/>
          </ac:cxnSpMkLst>
        </pc:cxnChg>
        <pc:cxnChg chg="mod">
          <ac:chgData name="Eldert Grootenboer" userId="3fe8758b2c2b58d2" providerId="LiveId" clId="{699635DB-B2DE-44D8-93D9-0795D0511E25}" dt="2020-02-09T14:36:38.981" v="626" actId="1035"/>
          <ac:cxnSpMkLst>
            <pc:docMk/>
            <pc:sldMk cId="3554866888" sldId="1856"/>
            <ac:cxnSpMk id="23" creationId="{74B42D54-74DB-463B-9F69-651727D7E138}"/>
          </ac:cxnSpMkLst>
        </pc:cxnChg>
        <pc:cxnChg chg="mod">
          <ac:chgData name="Eldert Grootenboer" userId="3fe8758b2c2b58d2" providerId="LiveId" clId="{699635DB-B2DE-44D8-93D9-0795D0511E25}" dt="2020-02-09T14:36:38.981" v="626" actId="1035"/>
          <ac:cxnSpMkLst>
            <pc:docMk/>
            <pc:sldMk cId="3554866888" sldId="1856"/>
            <ac:cxnSpMk id="25" creationId="{7C605C1E-7298-4406-8473-68D8020F1000}"/>
          </ac:cxnSpMkLst>
        </pc:cxnChg>
        <pc:cxnChg chg="del mod">
          <ac:chgData name="Eldert Grootenboer" userId="3fe8758b2c2b58d2" providerId="LiveId" clId="{699635DB-B2DE-44D8-93D9-0795D0511E25}" dt="2020-02-09T11:42:01.725" v="427" actId="478"/>
          <ac:cxnSpMkLst>
            <pc:docMk/>
            <pc:sldMk cId="3554866888" sldId="1856"/>
            <ac:cxnSpMk id="29" creationId="{6C2882F2-DC79-477E-81DE-9343E99B6B7B}"/>
          </ac:cxnSpMkLst>
        </pc:cxnChg>
        <pc:cxnChg chg="del mod">
          <ac:chgData name="Eldert Grootenboer" userId="3fe8758b2c2b58d2" providerId="LiveId" clId="{699635DB-B2DE-44D8-93D9-0795D0511E25}" dt="2020-02-09T11:40:41.998" v="362" actId="478"/>
          <ac:cxnSpMkLst>
            <pc:docMk/>
            <pc:sldMk cId="3554866888" sldId="1856"/>
            <ac:cxnSpMk id="31" creationId="{47FF76DD-7ED3-4716-9718-6D6B980118A6}"/>
          </ac:cxnSpMkLst>
        </pc:cxnChg>
        <pc:cxnChg chg="del mod">
          <ac:chgData name="Eldert Grootenboer" userId="3fe8758b2c2b58d2" providerId="LiveId" clId="{699635DB-B2DE-44D8-93D9-0795D0511E25}" dt="2020-02-09T11:02:00.929" v="26" actId="478"/>
          <ac:cxnSpMkLst>
            <pc:docMk/>
            <pc:sldMk cId="3554866888" sldId="1856"/>
            <ac:cxnSpMk id="33" creationId="{F8D38E99-044C-4E36-8187-6E3ABB625944}"/>
          </ac:cxnSpMkLst>
        </pc:cxnChg>
        <pc:cxnChg chg="del mod">
          <ac:chgData name="Eldert Grootenboer" userId="3fe8758b2c2b58d2" providerId="LiveId" clId="{699635DB-B2DE-44D8-93D9-0795D0511E25}" dt="2020-02-09T13:52:31.142" v="556" actId="478"/>
          <ac:cxnSpMkLst>
            <pc:docMk/>
            <pc:sldMk cId="3554866888" sldId="1856"/>
            <ac:cxnSpMk id="35" creationId="{BA8F9710-F205-47F9-9D05-FC6B5A72624D}"/>
          </ac:cxnSpMkLst>
        </pc:cxnChg>
        <pc:cxnChg chg="mod">
          <ac:chgData name="Eldert Grootenboer" userId="3fe8758b2c2b58d2" providerId="LiveId" clId="{699635DB-B2DE-44D8-93D9-0795D0511E25}" dt="2020-02-09T14:36:38.981" v="626" actId="1035"/>
          <ac:cxnSpMkLst>
            <pc:docMk/>
            <pc:sldMk cId="3554866888" sldId="1856"/>
            <ac:cxnSpMk id="38" creationId="{826E5115-FD00-405C-B034-E193523D5259}"/>
          </ac:cxnSpMkLst>
        </pc:cxnChg>
        <pc:cxnChg chg="add mod">
          <ac:chgData name="Eldert Grootenboer" userId="3fe8758b2c2b58d2" providerId="LiveId" clId="{699635DB-B2DE-44D8-93D9-0795D0511E25}" dt="2020-02-09T11:02:37.804" v="36" actId="571"/>
          <ac:cxnSpMkLst>
            <pc:docMk/>
            <pc:sldMk cId="3554866888" sldId="1856"/>
            <ac:cxnSpMk id="42" creationId="{D96CE568-2753-4949-AB8D-7628173C1D6B}"/>
          </ac:cxnSpMkLst>
        </pc:cxnChg>
        <pc:cxnChg chg="add mod">
          <ac:chgData name="Eldert Grootenboer" userId="3fe8758b2c2b58d2" providerId="LiveId" clId="{699635DB-B2DE-44D8-93D9-0795D0511E25}" dt="2020-02-09T11:02:37.804" v="36" actId="571"/>
          <ac:cxnSpMkLst>
            <pc:docMk/>
            <pc:sldMk cId="3554866888" sldId="1856"/>
            <ac:cxnSpMk id="43" creationId="{2EF905D3-827F-499F-ABF8-4C1F1473E4CC}"/>
          </ac:cxnSpMkLst>
        </pc:cxnChg>
        <pc:cxnChg chg="add mod">
          <ac:chgData name="Eldert Grootenboer" userId="3fe8758b2c2b58d2" providerId="LiveId" clId="{699635DB-B2DE-44D8-93D9-0795D0511E25}" dt="2020-02-09T11:02:37.804" v="36" actId="571"/>
          <ac:cxnSpMkLst>
            <pc:docMk/>
            <pc:sldMk cId="3554866888" sldId="1856"/>
            <ac:cxnSpMk id="44" creationId="{D6E42E47-39FD-4A30-AC62-C613CA85385C}"/>
          </ac:cxnSpMkLst>
        </pc:cxnChg>
        <pc:cxnChg chg="add mod">
          <ac:chgData name="Eldert Grootenboer" userId="3fe8758b2c2b58d2" providerId="LiveId" clId="{699635DB-B2DE-44D8-93D9-0795D0511E25}" dt="2020-02-09T14:36:38.981" v="626" actId="1035"/>
          <ac:cxnSpMkLst>
            <pc:docMk/>
            <pc:sldMk cId="3554866888" sldId="1856"/>
            <ac:cxnSpMk id="80" creationId="{D6472996-C0E9-4121-A313-F2F17B7F2A00}"/>
          </ac:cxnSpMkLst>
        </pc:cxnChg>
        <pc:cxnChg chg="add mod">
          <ac:chgData name="Eldert Grootenboer" userId="3fe8758b2c2b58d2" providerId="LiveId" clId="{699635DB-B2DE-44D8-93D9-0795D0511E25}" dt="2020-02-09T14:36:38.981" v="626" actId="1035"/>
          <ac:cxnSpMkLst>
            <pc:docMk/>
            <pc:sldMk cId="3554866888" sldId="1856"/>
            <ac:cxnSpMk id="82" creationId="{9BED3B4E-8274-4E62-A0EC-5CC71762F361}"/>
          </ac:cxnSpMkLst>
        </pc:cxnChg>
        <pc:cxnChg chg="add mod">
          <ac:chgData name="Eldert Grootenboer" userId="3fe8758b2c2b58d2" providerId="LiveId" clId="{699635DB-B2DE-44D8-93D9-0795D0511E25}" dt="2020-02-09T14:36:38.981" v="626" actId="1035"/>
          <ac:cxnSpMkLst>
            <pc:docMk/>
            <pc:sldMk cId="3554866888" sldId="1856"/>
            <ac:cxnSpMk id="84" creationId="{1208093E-8DF5-4E8F-863B-8BCCE0DED4FC}"/>
          </ac:cxnSpMkLst>
        </pc:cxnChg>
        <pc:cxnChg chg="add del mod">
          <ac:chgData name="Eldert Grootenboer" userId="3fe8758b2c2b58d2" providerId="LiveId" clId="{699635DB-B2DE-44D8-93D9-0795D0511E25}" dt="2020-02-09T11:07:08.832" v="170" actId="11529"/>
          <ac:cxnSpMkLst>
            <pc:docMk/>
            <pc:sldMk cId="3554866888" sldId="1856"/>
            <ac:cxnSpMk id="6147" creationId="{AD2C3460-B70D-4F01-927F-BC6A3F6C6B15}"/>
          </ac:cxnSpMkLst>
        </pc:cxnChg>
        <pc:cxnChg chg="add mod">
          <ac:chgData name="Eldert Grootenboer" userId="3fe8758b2c2b58d2" providerId="LiveId" clId="{699635DB-B2DE-44D8-93D9-0795D0511E25}" dt="2020-02-09T14:37:11.220" v="642" actId="1035"/>
          <ac:cxnSpMkLst>
            <pc:docMk/>
            <pc:sldMk cId="3554866888" sldId="1856"/>
            <ac:cxnSpMk id="6149" creationId="{B40B2D3E-B1CB-4CC3-BE6F-074B61A62109}"/>
          </ac:cxnSpMkLst>
        </pc:cxnChg>
        <pc:cxnChg chg="add mod">
          <ac:chgData name="Eldert Grootenboer" userId="3fe8758b2c2b58d2" providerId="LiveId" clId="{699635DB-B2DE-44D8-93D9-0795D0511E25}" dt="2020-02-09T14:37:11.220" v="642" actId="1035"/>
          <ac:cxnSpMkLst>
            <pc:docMk/>
            <pc:sldMk cId="3554866888" sldId="1856"/>
            <ac:cxnSpMk id="6151" creationId="{EDC47DD2-75D9-4B28-9A20-7FF2FAEBAF6B}"/>
          </ac:cxnSpMkLst>
        </pc:cxnChg>
        <pc:cxnChg chg="add mod">
          <ac:chgData name="Eldert Grootenboer" userId="3fe8758b2c2b58d2" providerId="LiveId" clId="{699635DB-B2DE-44D8-93D9-0795D0511E25}" dt="2020-02-09T14:37:11.220" v="642" actId="1035"/>
          <ac:cxnSpMkLst>
            <pc:docMk/>
            <pc:sldMk cId="3554866888" sldId="1856"/>
            <ac:cxnSpMk id="6153" creationId="{9A600EB6-EC67-48F6-966B-F936CAA73D65}"/>
          </ac:cxnSpMkLst>
        </pc:cxnChg>
        <pc:cxnChg chg="add mod">
          <ac:chgData name="Eldert Grootenboer" userId="3fe8758b2c2b58d2" providerId="LiveId" clId="{699635DB-B2DE-44D8-93D9-0795D0511E25}" dt="2020-02-09T14:37:11.220" v="642" actId="1035"/>
          <ac:cxnSpMkLst>
            <pc:docMk/>
            <pc:sldMk cId="3554866888" sldId="1856"/>
            <ac:cxnSpMk id="6155" creationId="{37F23335-20F2-4CFA-B722-CB6DE666E792}"/>
          </ac:cxnSpMkLst>
        </pc:cxnChg>
        <pc:cxnChg chg="add del mod">
          <ac:chgData name="Eldert Grootenboer" userId="3fe8758b2c2b58d2" providerId="LiveId" clId="{699635DB-B2DE-44D8-93D9-0795D0511E25}" dt="2020-02-09T11:10:18.074" v="222" actId="478"/>
          <ac:cxnSpMkLst>
            <pc:docMk/>
            <pc:sldMk cId="3554866888" sldId="1856"/>
            <ac:cxnSpMk id="6158" creationId="{0339D567-728C-4323-A3F1-A1A0B1F9BBBF}"/>
          </ac:cxnSpMkLst>
        </pc:cxnChg>
        <pc:cxnChg chg="add del mod">
          <ac:chgData name="Eldert Grootenboer" userId="3fe8758b2c2b58d2" providerId="LiveId" clId="{699635DB-B2DE-44D8-93D9-0795D0511E25}" dt="2020-02-09T13:52:29.107" v="555" actId="478"/>
          <ac:cxnSpMkLst>
            <pc:docMk/>
            <pc:sldMk cId="3554866888" sldId="1856"/>
            <ac:cxnSpMk id="6160" creationId="{3283C3D4-1A6F-4108-8532-1A221F76E149}"/>
          </ac:cxnSpMkLst>
        </pc:cxnChg>
        <pc:cxnChg chg="add del mod">
          <ac:chgData name="Eldert Grootenboer" userId="3fe8758b2c2b58d2" providerId="LiveId" clId="{699635DB-B2DE-44D8-93D9-0795D0511E25}" dt="2020-02-09T11:14:07.221" v="329" actId="478"/>
          <ac:cxnSpMkLst>
            <pc:docMk/>
            <pc:sldMk cId="3554866888" sldId="1856"/>
            <ac:cxnSpMk id="6169" creationId="{FF1CA5E8-5F5F-4ADE-9977-250B78D16E6E}"/>
          </ac:cxnSpMkLst>
        </pc:cxnChg>
        <pc:cxnChg chg="add mod">
          <ac:chgData name="Eldert Grootenboer" userId="3fe8758b2c2b58d2" providerId="LiveId" clId="{699635DB-B2DE-44D8-93D9-0795D0511E25}" dt="2020-02-09T14:37:11.220" v="642" actId="1035"/>
          <ac:cxnSpMkLst>
            <pc:docMk/>
            <pc:sldMk cId="3554866888" sldId="1856"/>
            <ac:cxnSpMk id="6172" creationId="{1E2B960D-22A2-4DAF-B6E8-AE22572F251D}"/>
          </ac:cxnSpMkLst>
        </pc:cxnChg>
        <pc:cxnChg chg="add del mod">
          <ac:chgData name="Eldert Grootenboer" userId="3fe8758b2c2b58d2" providerId="LiveId" clId="{699635DB-B2DE-44D8-93D9-0795D0511E25}" dt="2020-02-09T14:37:12.358" v="644" actId="478"/>
          <ac:cxnSpMkLst>
            <pc:docMk/>
            <pc:sldMk cId="3554866888" sldId="1856"/>
            <ac:cxnSpMk id="6174" creationId="{24356C5B-993D-4502-A446-27C0207F81C8}"/>
          </ac:cxnSpMkLst>
        </pc:cxnChg>
        <pc:cxnChg chg="add mod">
          <ac:chgData name="Eldert Grootenboer" userId="3fe8758b2c2b58d2" providerId="LiveId" clId="{699635DB-B2DE-44D8-93D9-0795D0511E25}" dt="2020-02-09T14:36:38.981" v="626" actId="1035"/>
          <ac:cxnSpMkLst>
            <pc:docMk/>
            <pc:sldMk cId="3554866888" sldId="1856"/>
            <ac:cxnSpMk id="6179" creationId="{C70786A9-12A1-45A2-82C3-FAA52E198CC1}"/>
          </ac:cxnSpMkLst>
        </pc:cxnChg>
        <pc:cxnChg chg="add mod">
          <ac:chgData name="Eldert Grootenboer" userId="3fe8758b2c2b58d2" providerId="LiveId" clId="{699635DB-B2DE-44D8-93D9-0795D0511E25}" dt="2020-02-09T14:36:38.981" v="626" actId="1035"/>
          <ac:cxnSpMkLst>
            <pc:docMk/>
            <pc:sldMk cId="3554866888" sldId="1856"/>
            <ac:cxnSpMk id="6187" creationId="{5622F15E-A40E-4205-8276-647DE5CDF041}"/>
          </ac:cxnSpMkLst>
        </pc:cxnChg>
        <pc:cxnChg chg="add del mod">
          <ac:chgData name="Eldert Grootenboer" userId="3fe8758b2c2b58d2" providerId="LiveId" clId="{699635DB-B2DE-44D8-93D9-0795D0511E25}" dt="2020-02-09T11:41:24.854" v="368" actId="478"/>
          <ac:cxnSpMkLst>
            <pc:docMk/>
            <pc:sldMk cId="3554866888" sldId="1856"/>
            <ac:cxnSpMk id="6189" creationId="{51538E19-1BEC-439A-953D-3D96F486E904}"/>
          </ac:cxnSpMkLst>
        </pc:cxnChg>
        <pc:cxnChg chg="add del mod">
          <ac:chgData name="Eldert Grootenboer" userId="3fe8758b2c2b58d2" providerId="LiveId" clId="{699635DB-B2DE-44D8-93D9-0795D0511E25}" dt="2020-02-09T13:52:26.704" v="554" actId="478"/>
          <ac:cxnSpMkLst>
            <pc:docMk/>
            <pc:sldMk cId="3554866888" sldId="1856"/>
            <ac:cxnSpMk id="6194" creationId="{4383C837-9FE5-4C21-8F96-29F9996D3A89}"/>
          </ac:cxnSpMkLst>
        </pc:cxnChg>
        <pc:cxnChg chg="add mod">
          <ac:chgData name="Eldert Grootenboer" userId="3fe8758b2c2b58d2" providerId="LiveId" clId="{699635DB-B2DE-44D8-93D9-0795D0511E25}" dt="2020-02-09T14:36:38.981" v="626" actId="1035"/>
          <ac:cxnSpMkLst>
            <pc:docMk/>
            <pc:sldMk cId="3554866888" sldId="1856"/>
            <ac:cxnSpMk id="6196" creationId="{4485E28B-5841-4E96-8ED5-EAE604225B62}"/>
          </ac:cxnSpMkLst>
        </pc:cxnChg>
      </pc:sldChg>
      <pc:sldChg chg="mod modShow">
        <pc:chgData name="Eldert Grootenboer" userId="3fe8758b2c2b58d2" providerId="LiveId" clId="{699635DB-B2DE-44D8-93D9-0795D0511E25}" dt="2020-02-09T10:56:06.427" v="1" actId="729"/>
        <pc:sldMkLst>
          <pc:docMk/>
          <pc:sldMk cId="623596412" sldId="1860"/>
        </pc:sldMkLst>
      </pc:sldChg>
      <pc:sldChg chg="addSp modSp mod modShow">
        <pc:chgData name="Eldert Grootenboer" userId="3fe8758b2c2b58d2" providerId="LiveId" clId="{699635DB-B2DE-44D8-93D9-0795D0511E25}" dt="2020-02-09T10:59:27.443" v="12" actId="164"/>
        <pc:sldMkLst>
          <pc:docMk/>
          <pc:sldMk cId="3790027699" sldId="1861"/>
        </pc:sldMkLst>
        <pc:grpChg chg="add mod">
          <ac:chgData name="Eldert Grootenboer" userId="3fe8758b2c2b58d2" providerId="LiveId" clId="{699635DB-B2DE-44D8-93D9-0795D0511E25}" dt="2020-02-09T10:59:27.443" v="12" actId="164"/>
          <ac:grpSpMkLst>
            <pc:docMk/>
            <pc:sldMk cId="3790027699" sldId="1861"/>
            <ac:grpSpMk id="3" creationId="{9D91AC24-ED8B-4FF8-96FB-E52B246F1468}"/>
          </ac:grpSpMkLst>
        </pc:grpChg>
        <pc:picChg chg="mod">
          <ac:chgData name="Eldert Grootenboer" userId="3fe8758b2c2b58d2" providerId="LiveId" clId="{699635DB-B2DE-44D8-93D9-0795D0511E25}" dt="2020-02-09T10:59:27.443" v="12" actId="164"/>
          <ac:picMkLst>
            <pc:docMk/>
            <pc:sldMk cId="3790027699" sldId="1861"/>
            <ac:picMk id="5" creationId="{A9A60805-FB82-4C94-B243-2346A539A577}"/>
          </ac:picMkLst>
        </pc:picChg>
        <pc:picChg chg="mod">
          <ac:chgData name="Eldert Grootenboer" userId="3fe8758b2c2b58d2" providerId="LiveId" clId="{699635DB-B2DE-44D8-93D9-0795D0511E25}" dt="2020-02-09T10:59:27.443" v="12" actId="164"/>
          <ac:picMkLst>
            <pc:docMk/>
            <pc:sldMk cId="3790027699" sldId="1861"/>
            <ac:picMk id="6" creationId="{33A83EB0-B542-4078-8F4E-E020E5EC1EC3}"/>
          </ac:picMkLst>
        </pc:picChg>
      </pc:sldChg>
      <pc:sldChg chg="mod modShow">
        <pc:chgData name="Eldert Grootenboer" userId="3fe8758b2c2b58d2" providerId="LiveId" clId="{699635DB-B2DE-44D8-93D9-0795D0511E25}" dt="2020-02-09T10:56:06.427" v="1" actId="729"/>
        <pc:sldMkLst>
          <pc:docMk/>
          <pc:sldMk cId="1208244892" sldId="1862"/>
        </pc:sldMkLst>
      </pc:sldChg>
      <pc:sldChg chg="mod modShow">
        <pc:chgData name="Eldert Grootenboer" userId="3fe8758b2c2b58d2" providerId="LiveId" clId="{699635DB-B2DE-44D8-93D9-0795D0511E25}" dt="2020-02-09T10:56:06.427" v="1" actId="729"/>
        <pc:sldMkLst>
          <pc:docMk/>
          <pc:sldMk cId="847906476" sldId="1863"/>
        </pc:sldMkLst>
      </pc:sldChg>
      <pc:sldChg chg="mod modShow">
        <pc:chgData name="Eldert Grootenboer" userId="3fe8758b2c2b58d2" providerId="LiveId" clId="{699635DB-B2DE-44D8-93D9-0795D0511E25}" dt="2020-02-09T10:56:06.427" v="1" actId="729"/>
        <pc:sldMkLst>
          <pc:docMk/>
          <pc:sldMk cId="2737097749" sldId="1864"/>
        </pc:sldMkLst>
      </pc:sldChg>
      <pc:sldChg chg="mod modShow">
        <pc:chgData name="Eldert Grootenboer" userId="3fe8758b2c2b58d2" providerId="LiveId" clId="{699635DB-B2DE-44D8-93D9-0795D0511E25}" dt="2020-02-09T10:56:06.427" v="1" actId="729"/>
        <pc:sldMkLst>
          <pc:docMk/>
          <pc:sldMk cId="123930806" sldId="1865"/>
        </pc:sldMkLst>
      </pc:sldChg>
      <pc:sldChg chg="mod modShow">
        <pc:chgData name="Eldert Grootenboer" userId="3fe8758b2c2b58d2" providerId="LiveId" clId="{699635DB-B2DE-44D8-93D9-0795D0511E25}" dt="2020-02-09T10:56:06.427" v="1" actId="729"/>
        <pc:sldMkLst>
          <pc:docMk/>
          <pc:sldMk cId="4112309551" sldId="1868"/>
        </pc:sldMkLst>
      </pc:sldChg>
      <pc:sldChg chg="mod modShow">
        <pc:chgData name="Eldert Grootenboer" userId="3fe8758b2c2b58d2" providerId="LiveId" clId="{699635DB-B2DE-44D8-93D9-0795D0511E25}" dt="2020-02-09T10:55:27.431" v="0" actId="729"/>
        <pc:sldMkLst>
          <pc:docMk/>
          <pc:sldMk cId="2295473396" sldId="1869"/>
        </pc:sldMkLst>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18-2-2020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ldertnet.sharepoint.com/sites/BuildingServerlessApplications/Lists/Onboarding/AllItem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2/18/2020 8:20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30400C77-98DD-41D6-BDE7-5E20B890E765}" type="slidenum">
              <a:rPr lang="en-US" smtClean="0"/>
              <a:t>3</a:t>
            </a:fld>
            <a:endParaRPr lang="en-US"/>
          </a:p>
        </p:txBody>
      </p:sp>
    </p:spTree>
    <p:extLst>
      <p:ext uri="{BB962C8B-B14F-4D97-AF65-F5344CB8AC3E}">
        <p14:creationId xmlns:p14="http://schemas.microsoft.com/office/powerpoint/2010/main" val="361176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l-NL" dirty="0">
                <a:hlinkClick r:id="rId3"/>
              </a:rPr>
              <a:t>https://eldertnet.sharepoint.com/sites/BuildingServerlessApplications/Lists/Onboarding/AllItems.aspx</a:t>
            </a:r>
            <a:endParaRPr lang="nl-NL" dirty="0"/>
          </a:p>
          <a:p>
            <a:r>
              <a:rPr lang="nl-NL" dirty="0"/>
              <a:t>eldert@eldert.net – </a:t>
            </a:r>
            <a:r>
              <a:rPr lang="nl-NL" dirty="0" err="1"/>
              <a:t>Organizational</a:t>
            </a:r>
            <a:r>
              <a:rPr lang="nl-NL" dirty="0"/>
              <a:t> account</a:t>
            </a:r>
          </a:p>
          <a:p>
            <a:endParaRPr lang="nl-NL" dirty="0"/>
          </a:p>
          <a:p>
            <a:r>
              <a:rPr lang="nl-NL" dirty="0"/>
              <a:t>Go over </a:t>
            </a:r>
            <a:r>
              <a:rPr lang="nl-NL" dirty="0" err="1"/>
              <a:t>each</a:t>
            </a:r>
            <a:r>
              <a:rPr lang="nl-NL" dirty="0"/>
              <a:t> </a:t>
            </a:r>
            <a:r>
              <a:rPr lang="nl-NL" dirty="0" err="1"/>
              <a:t>serverless</a:t>
            </a:r>
            <a:r>
              <a:rPr lang="nl-NL" dirty="0"/>
              <a:t> component as </a:t>
            </a:r>
            <a:r>
              <a:rPr lang="nl-NL" dirty="0" err="1"/>
              <a:t>wrap</a:t>
            </a:r>
            <a:r>
              <a:rPr lang="nl-NL" dirty="0"/>
              <a:t> up</a:t>
            </a:r>
          </a:p>
        </p:txBody>
      </p:sp>
      <p:sp>
        <p:nvSpPr>
          <p:cNvPr id="4" name="Slide Number Placeholder 3"/>
          <p:cNvSpPr>
            <a:spLocks noGrp="1"/>
          </p:cNvSpPr>
          <p:nvPr>
            <p:ph type="sldNum" sz="quarter" idx="10"/>
          </p:nvPr>
        </p:nvSpPr>
        <p:spPr/>
        <p:txBody>
          <a:bodyPr/>
          <a:lstStyle/>
          <a:p>
            <a:fld id="{8AEA9FE8-F46C-417D-981B-0615B5E719D8}" type="slidenum">
              <a:rPr lang="nl-NL" smtClean="0"/>
              <a:t>4</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99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7:23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08336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4" y="1927277"/>
            <a:ext cx="4643101" cy="2106897"/>
          </a:xfrm>
          <a:prstGeom prst="rect">
            <a:avLst/>
          </a:prstGeom>
        </p:spPr>
      </p:pic>
    </p:spTree>
    <p:extLst>
      <p:ext uri="{BB962C8B-B14F-4D97-AF65-F5344CB8AC3E}">
        <p14:creationId xmlns:p14="http://schemas.microsoft.com/office/powerpoint/2010/main" val="246821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867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967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200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835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162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4548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6367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072551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611965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541611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44794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213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02401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03694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25216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41471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692628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811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835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81126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5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57922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1361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6940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657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145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30794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3461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98754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8">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9320182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3568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8734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186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24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410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7106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4113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734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520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600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0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578864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0373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97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0240530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99869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94009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66345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267027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65316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73630333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8334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357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773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35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884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3091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108659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24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20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692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704999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886331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3499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893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31073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32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6361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4592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833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2530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175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055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7534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5130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64043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4237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90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16162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78225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23294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179294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172823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479382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6920672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128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4736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778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01901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72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90598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07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030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8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0950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653496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47962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6">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9"/>
            <a:ext cx="9144000" cy="517065"/>
          </a:xfrm>
        </p:spPr>
        <p:txBody>
          <a:bodyPr/>
          <a:lstStyle>
            <a:lvl1pPr marL="0" indent="0" algn="ctr">
              <a:buNone/>
              <a:defRPr sz="2400">
                <a:solidFill>
                  <a:schemeClr val="bg1"/>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704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244839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E9A05531-9278-45EE-A242-765AE1251042}" type="slidenum">
              <a:rPr lang="nl-NL" smtClean="0"/>
              <a:t>‹#›</a:t>
            </a:fld>
            <a:endParaRPr lang="nl-NL"/>
          </a:p>
        </p:txBody>
      </p:sp>
    </p:spTree>
    <p:extLst>
      <p:ext uri="{BB962C8B-B14F-4D97-AF65-F5344CB8AC3E}">
        <p14:creationId xmlns:p14="http://schemas.microsoft.com/office/powerpoint/2010/main" val="23408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2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6516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98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06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03177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3172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5023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53192" y="6087890"/>
            <a:ext cx="1427788" cy="304828"/>
          </a:xfrm>
          <a:prstGeom prst="rect">
            <a:avLst/>
          </a:prstGeom>
        </p:spPr>
      </p:pic>
      <p:pic>
        <p:nvPicPr>
          <p:cNvPr id="6" name="Picture 5"/>
          <p:cNvPicPr>
            <a:picLocks noChangeAspect="1"/>
          </p:cNvPicPr>
          <p:nvPr/>
        </p:nvPicPr>
        <p:blipFill rotWithShape="1">
          <a:blip r:embed="rId3"/>
          <a:srcRect r="40044"/>
          <a:stretch/>
        </p:blipFill>
        <p:spPr>
          <a:xfrm>
            <a:off x="-241655" y="1927276"/>
            <a:ext cx="4643101" cy="2106897"/>
          </a:xfrm>
          <a:prstGeom prst="rect">
            <a:avLst/>
          </a:prstGeom>
        </p:spPr>
      </p:pic>
    </p:spTree>
    <p:extLst>
      <p:ext uri="{BB962C8B-B14F-4D97-AF65-F5344CB8AC3E}">
        <p14:creationId xmlns:p14="http://schemas.microsoft.com/office/powerpoint/2010/main" val="2739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349846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0429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3296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7582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80481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2930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7163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50749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9095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6740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392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1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56445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979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33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07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04487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59481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3198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387600"/>
          </a:xfrm>
        </p:spPr>
        <p:txBody>
          <a:bodyPr anchor="b"/>
          <a:lstStyle>
            <a:lvl1pPr algn="ctr">
              <a:defRPr sz="5998">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293268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621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0BD2A5BE-1C05-4FF1-85AD-D292C96C0504}" type="datetimeFigureOut">
              <a:rPr lang="en-US" smtClean="0">
                <a:solidFill>
                  <a:srgbClr val="505050"/>
                </a:solidFill>
              </a:rPr>
              <a:pPr defTabSz="914367"/>
              <a:t>2/18/2020</a:t>
            </a:fld>
            <a:endParaRPr lang="en-US" dirty="0">
              <a:solidFill>
                <a:srgbClr val="505050"/>
              </a:solidFill>
            </a:endParaRPr>
          </a:p>
        </p:txBody>
      </p:sp>
      <p:sp>
        <p:nvSpPr>
          <p:cNvPr id="3" name="Footer Placeholder 2"/>
          <p:cNvSpPr>
            <a:spLocks noGrp="1"/>
          </p:cNvSpPr>
          <p:nvPr>
            <p:ph type="ftr" sz="quarter" idx="11"/>
          </p:nvPr>
        </p:nvSpPr>
        <p:spPr/>
        <p:txBody>
          <a:bodyPr/>
          <a:lstStyle/>
          <a:p>
            <a:pPr defTabSz="914367"/>
            <a:endParaRPr lang="en-US" dirty="0">
              <a:solidFill>
                <a:srgbClr val="505050"/>
              </a:solidFill>
            </a:endParaRPr>
          </a:p>
        </p:txBody>
      </p:sp>
      <p:sp>
        <p:nvSpPr>
          <p:cNvPr id="4" name="Slide Number Placeholder 3"/>
          <p:cNvSpPr>
            <a:spLocks noGrp="1"/>
          </p:cNvSpPr>
          <p:nvPr>
            <p:ph type="sldNum" sz="quarter" idx="12"/>
          </p:nvPr>
        </p:nvSpPr>
        <p:spPr/>
        <p:txBody>
          <a:bodyPr/>
          <a:lstStyle/>
          <a:p>
            <a:pPr defTabSz="914367"/>
            <a:fld id="{69B891F0-0536-4CF7-A8E8-CB46A520F2A2}"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22076298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778098"/>
          </a:xfrm>
        </p:spPr>
        <p:txBody>
          <a:bodyPr/>
          <a:lstStyle>
            <a:lvl1pPr algn="l">
              <a:defRPr>
                <a:latin typeface="Segoe UI Light"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609600" y="1196753"/>
            <a:ext cx="10972800" cy="2598340"/>
          </a:xfrm>
        </p:spPr>
        <p:txBody>
          <a:bodyPr/>
          <a:lstStyle>
            <a:lvl1pPr>
              <a:defRPr>
                <a:latin typeface="Segoe UI Light" panose="020B0502040204020203" pitchFamily="34" charset="0"/>
                <a:ea typeface="Segoe UI" panose="020B0502040204020203" pitchFamily="34" charset="0"/>
                <a:cs typeface="Segoe UI" panose="020B0502040204020203" pitchFamily="34" charset="0"/>
              </a:defRPr>
            </a:lvl1pPr>
            <a:lvl2pPr>
              <a:defRPr>
                <a:latin typeface="Segoe UI Light" panose="020B0502040204020203" pitchFamily="34" charset="0"/>
                <a:ea typeface="Segoe UI" panose="020B0502040204020203" pitchFamily="34" charset="0"/>
                <a:cs typeface="Segoe UI" panose="020B0502040204020203" pitchFamily="34" charset="0"/>
              </a:defRPr>
            </a:lvl2pPr>
            <a:lvl3pPr>
              <a:defRPr>
                <a:latin typeface="Segoe UI Light" panose="020B0502040204020203" pitchFamily="34" charset="0"/>
                <a:ea typeface="Segoe UI" panose="020B0502040204020203" pitchFamily="34" charset="0"/>
                <a:cs typeface="Segoe UI" panose="020B0502040204020203" pitchFamily="34" charset="0"/>
              </a:defRPr>
            </a:lvl3pPr>
            <a:lvl4pPr>
              <a:defRPr>
                <a:latin typeface="Segoe UI Light" panose="020B0502040204020203" pitchFamily="34" charset="0"/>
                <a:ea typeface="Segoe UI" panose="020B0502040204020203" pitchFamily="34" charset="0"/>
                <a:cs typeface="Segoe UI" panose="020B0502040204020203" pitchFamily="34" charset="0"/>
              </a:defRPr>
            </a:lvl4pPr>
            <a:lvl5pPr>
              <a:defRPr>
                <a:latin typeface="Segoe UI Light"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Rettangolo 8"/>
          <p:cNvSpPr/>
          <p:nvPr userDrawn="1"/>
        </p:nvSpPr>
        <p:spPr>
          <a:xfrm>
            <a:off x="2447595" y="6453336"/>
            <a:ext cx="7872875" cy="4046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10" name="Picture 2" descr="C:\Users\ppatierno\Desktop\10449475_10203220638309234_7920870533908570949_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12491" y="6003539"/>
            <a:ext cx="1679509" cy="8552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ppatierno\Desktop\new-microsoft-logo-square-large-300x6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452352"/>
            <a:ext cx="2351584" cy="405648"/>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11"/>
          <p:cNvSpPr/>
          <p:nvPr userDrawn="1"/>
        </p:nvSpPr>
        <p:spPr>
          <a:xfrm>
            <a:off x="0" y="288266"/>
            <a:ext cx="431371" cy="764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Tree>
    <p:extLst>
      <p:ext uri="{BB962C8B-B14F-4D97-AF65-F5344CB8AC3E}">
        <p14:creationId xmlns:p14="http://schemas.microsoft.com/office/powerpoint/2010/main" val="336011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49714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4527" y="1420241"/>
            <a:ext cx="11525856" cy="2055306"/>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63944" y="6434861"/>
            <a:ext cx="2845224" cy="365125"/>
          </a:xfrm>
          <a:prstGeom prst="rect">
            <a:avLst/>
          </a:prstGeom>
        </p:spPr>
        <p:txBody>
          <a:bodyPr anchor="ctr"/>
          <a:lstStyle>
            <a:lvl1pPr algn="r">
              <a:defRPr sz="1000"/>
            </a:lvl1pPr>
          </a:lstStyle>
          <a:p>
            <a:fld id="{81C55895-BBDE-49A9-A51C-B1488599A003}" type="datetime1">
              <a:rPr lang="nl-NL" smtClean="0"/>
              <a:t>18-2-2020</a:t>
            </a:fld>
            <a:endParaRPr lang="nl-NL" dirty="0"/>
          </a:p>
        </p:txBody>
      </p:sp>
      <p:sp>
        <p:nvSpPr>
          <p:cNvPr id="6" name="Tijdelijke aanduiding voor dianummer 5"/>
          <p:cNvSpPr>
            <a:spLocks noGrp="1"/>
          </p:cNvSpPr>
          <p:nvPr>
            <p:ph type="sldNum" sz="quarter" idx="12"/>
          </p:nvPr>
        </p:nvSpPr>
        <p:spPr>
          <a:xfrm>
            <a:off x="11163271" y="6434861"/>
            <a:ext cx="758253" cy="365125"/>
          </a:xfr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35" y="5888430"/>
            <a:ext cx="12193135"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676035" y="-409916"/>
            <a:ext cx="4532256"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sz="1800"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17310" y="0"/>
            <a:ext cx="2191863" cy="387386"/>
          </a:xfrm>
          <a:prstGeom prst="rect">
            <a:avLst/>
          </a:prstGeom>
          <a:noFill/>
          <a:ln w="25400" cap="flat" cmpd="sng" algn="ctr">
            <a:noFill/>
            <a:prstDash val="solid"/>
          </a:ln>
          <a:effectLst/>
        </p:spPr>
        <p:txBody>
          <a:bodyPr lIns="180000" rIns="180000" rtlCol="0" anchor="t"/>
          <a:lstStyle/>
          <a:p>
            <a:pPr marR="0" lvl="0" indent="0" algn="l" defTabSz="1087016" fontAlgn="auto">
              <a:lnSpc>
                <a:spcPct val="100000"/>
              </a:lnSpc>
              <a:spcBef>
                <a:spcPts val="0"/>
              </a:spcBef>
              <a:spcAft>
                <a:spcPts val="0"/>
              </a:spcAft>
              <a:buClrTx/>
              <a:buSzTx/>
              <a:buFontTx/>
              <a:buNone/>
              <a:tabLst/>
            </a:pPr>
            <a:r>
              <a:rPr kumimoji="0" lang="nl-NL" sz="1800"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376512" y="507639"/>
            <a:ext cx="516630" cy="506526"/>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073368" y="1270889"/>
            <a:ext cx="2073369" cy="1920646"/>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200" b="0" i="0" u="none" strike="noStrike" kern="1200" cap="none" spc="0" normalizeH="0" baseline="0" noProof="0" dirty="0">
                <a:ln>
                  <a:noFill/>
                </a:ln>
                <a:solidFill>
                  <a:srgbClr val="646464"/>
                </a:solidFill>
                <a:effectLst/>
                <a:uLnTx/>
                <a:uFillTx/>
                <a:latin typeface="+mn-lt"/>
                <a:ea typeface="+mn-ea"/>
                <a:cs typeface="+mn-cs"/>
              </a:endParaRP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a:t>
              </a:r>
              <a:r>
                <a:rPr kumimoji="0" lang="nl-NL" sz="1100" b="0" i="0" u="none" strike="noStrike" kern="1200" cap="none" spc="0" normalizeH="0" baseline="0" noProof="0" dirty="0" err="1">
                  <a:ln>
                    <a:noFill/>
                  </a:ln>
                  <a:solidFill>
                    <a:srgbClr val="646464"/>
                  </a:solidFill>
                  <a:effectLst/>
                  <a:uLnTx/>
                  <a:uFillTx/>
                  <a:latin typeface="+mn-lt"/>
                  <a:ea typeface="+mn-ea"/>
                  <a:cs typeface="+mn-cs"/>
                </a:rPr>
                <a:t>Bullet</a:t>
              </a:r>
              <a:endParaRPr kumimoji="0" lang="nl-NL" sz="1100" b="0" i="0" u="none" strike="noStrike" kern="1200" cap="none" spc="0" normalizeH="0" baseline="0" noProof="0" dirty="0">
                <a:ln>
                  <a:noFill/>
                </a:ln>
                <a:solidFill>
                  <a:srgbClr val="646464"/>
                </a:solidFill>
                <a:effectLst/>
                <a:uLnTx/>
                <a:uFillTx/>
                <a:latin typeface="+mn-lt"/>
                <a:ea typeface="+mn-ea"/>
                <a:cs typeface="+mn-cs"/>
              </a:endParaRP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49609" y="507639"/>
            <a:ext cx="516630" cy="506526"/>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073369" y="384986"/>
            <a:ext cx="1897996"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073369" y="1155453"/>
            <a:ext cx="189799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73369" y="3305987"/>
            <a:ext cx="189799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83570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0348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188566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29513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3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20712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81440255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5789513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1908278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1514871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91035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0025306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13608425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95812613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8117785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784993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24985090"/>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3709066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08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9613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020066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808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3729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296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81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626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a:xfrm>
            <a:off x="269240" y="1485211"/>
            <a:ext cx="11653523" cy="2062089"/>
          </a:xfrm>
        </p:spPr>
        <p:txBody>
          <a:bodyPr/>
          <a:lstStyle>
            <a:lvl1pPr marL="0" indent="0">
              <a:buNone/>
              <a:defRPr>
                <a:solidFill>
                  <a:schemeClr val="tx1"/>
                </a:solidFill>
              </a:defRPr>
            </a:lvl1pPr>
            <a:lvl2pPr marL="0" indent="0">
              <a:buFontTx/>
              <a:buNone/>
              <a:defRPr sz="1961">
                <a:solidFill>
                  <a:schemeClr val="tx1"/>
                </a:solidFill>
              </a:defRPr>
            </a:lvl2pPr>
            <a:lvl3pPr marL="224025" indent="0">
              <a:buNone/>
              <a:defRPr>
                <a:solidFill>
                  <a:schemeClr val="tx1"/>
                </a:solidFill>
              </a:defRPr>
            </a:lvl3pPr>
            <a:lvl4pPr marL="448050" indent="0">
              <a:buNone/>
              <a:defRPr>
                <a:solidFill>
                  <a:schemeClr val="tx1"/>
                </a:solidFill>
              </a:defRPr>
            </a:lvl4pPr>
            <a:lvl5pPr marL="67207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329412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08788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18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46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366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5512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12.png"/><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20.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5.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image" Target="../media/image20.emf"/><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8"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image" Target="../media/image20.emf"/><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7.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3927"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449871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07" r:id="rId21"/>
    <p:sldLayoutId id="2147483708" r:id="rId22"/>
    <p:sldLayoutId id="2147483709" r:id="rId23"/>
    <p:sldLayoutId id="2147483710" r:id="rId24"/>
    <p:sldLayoutId id="2147483711"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704888918"/>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15923929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3649657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204468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7647907"/>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05.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54.svg"/><Relationship Id="rId1" Type="http://schemas.openxmlformats.org/officeDocument/2006/relationships/slideLayout" Target="../slideLayouts/slideLayout10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xml"/><Relationship Id="rId7" Type="http://schemas.openxmlformats.org/officeDocument/2006/relationships/image" Target="../media/image58.png"/><Relationship Id="rId2" Type="http://schemas.openxmlformats.org/officeDocument/2006/relationships/slideLayout" Target="../slideLayouts/slideLayout105.xml"/><Relationship Id="rId1" Type="http://schemas.openxmlformats.org/officeDocument/2006/relationships/themeOverride" Target="../theme/themeOverride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png"/><Relationship Id="rId9"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19.xml"/><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6860026" cy="1107996"/>
          </a:xfrm>
        </p:spPr>
        <p:txBody>
          <a:bodyPr/>
          <a:lstStyle/>
          <a:p>
            <a:r>
              <a:rPr lang="en-US" dirty="0">
                <a:solidFill>
                  <a:schemeClr val="tx1"/>
                </a:solidFill>
              </a:rPr>
              <a:t>Azure’s Cloud Platform:</a:t>
            </a:r>
            <a:br>
              <a:rPr lang="en-US" dirty="0">
                <a:solidFill>
                  <a:schemeClr val="tx1"/>
                </a:solidFill>
              </a:rPr>
            </a:br>
            <a:r>
              <a:rPr lang="en-US" dirty="0">
                <a:solidFill>
                  <a:schemeClr val="tx1"/>
                </a:solidFill>
              </a:rPr>
              <a:t>Building serverless applications</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354217"/>
          </a:xfrm>
        </p:spPr>
        <p:txBody>
          <a:bodyPr/>
          <a:lstStyle/>
          <a:p>
            <a:r>
              <a:rPr lang="en-US" dirty="0">
                <a:solidFill>
                  <a:schemeClr val="tx1"/>
                </a:solidFill>
              </a:rPr>
              <a:t>Eldert Grootenboer</a:t>
            </a:r>
          </a:p>
          <a:p>
            <a:endParaRPr lang="en-US" dirty="0">
              <a:solidFill>
                <a:schemeClr val="tx1"/>
              </a:solidFill>
            </a:endParaRPr>
          </a:p>
          <a:p>
            <a:pPr indent="-236546"/>
            <a:r>
              <a:rPr lang="nl-NL" dirty="0">
                <a:solidFill>
                  <a:schemeClr val="tx1"/>
                </a:solidFill>
              </a:rPr>
              <a:t>Cloud Solution Architect</a:t>
            </a:r>
          </a:p>
          <a:p>
            <a:pPr indent="-236546"/>
            <a:r>
              <a:rPr lang="nl-NL" dirty="0">
                <a:solidFill>
                  <a:schemeClr val="tx1"/>
                </a:solidFill>
              </a:rPr>
              <a:t>Microsoft Azure MVP</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E06770-65CB-4A43-8645-2806FA203D3A}"/>
              </a:ext>
            </a:extLst>
          </p:cNvPr>
          <p:cNvPicPr>
            <a:picLocks noChangeAspect="1"/>
          </p:cNvPicPr>
          <p:nvPr/>
        </p:nvPicPr>
        <p:blipFill>
          <a:blip r:embed="rId3"/>
          <a:stretch>
            <a:fillRect/>
          </a:stretch>
        </p:blipFill>
        <p:spPr>
          <a:xfrm>
            <a:off x="5186308" y="0"/>
            <a:ext cx="7017303" cy="6870620"/>
          </a:xfrm>
          <a:prstGeom prst="rect">
            <a:avLst/>
          </a:prstGeom>
        </p:spPr>
      </p:pic>
      <p:sp>
        <p:nvSpPr>
          <p:cNvPr id="4" name="Title 3"/>
          <p:cNvSpPr>
            <a:spLocks noGrp="1"/>
          </p:cNvSpPr>
          <p:nvPr>
            <p:ph type="title"/>
          </p:nvPr>
        </p:nvSpPr>
        <p:spPr/>
        <p:txBody>
          <a:bodyPr/>
          <a:lstStyle/>
          <a:p>
            <a:r>
              <a:rPr lang="en-US" dirty="0"/>
              <a:t>What is “Serverless”</a:t>
            </a:r>
          </a:p>
        </p:txBody>
      </p:sp>
      <p:grpSp>
        <p:nvGrpSpPr>
          <p:cNvPr id="203" name="Group 202"/>
          <p:cNvGrpSpPr/>
          <p:nvPr/>
        </p:nvGrpSpPr>
        <p:grpSpPr>
          <a:xfrm>
            <a:off x="3859926" y="1189494"/>
            <a:ext cx="4191748" cy="5173599"/>
            <a:chOff x="4158354" y="1189176"/>
            <a:chExt cx="4192342" cy="5174332"/>
          </a:xfrm>
        </p:grpSpPr>
        <p:pic>
          <p:nvPicPr>
            <p:cNvPr id="6" name="Picture 5"/>
            <p:cNvPicPr>
              <a:picLocks noChangeAspect="1"/>
            </p:cNvPicPr>
            <p:nvPr/>
          </p:nvPicPr>
          <p:blipFill>
            <a:blip r:embed="rId4"/>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563" y="841019"/>
            <a:ext cx="4888698" cy="5522074"/>
            <a:chOff x="7567771" y="840651"/>
            <a:chExt cx="4889392" cy="5522857"/>
          </a:xfrm>
        </p:grpSpPr>
        <p:pic>
          <p:nvPicPr>
            <p:cNvPr id="7" name="Picture 6"/>
            <p:cNvPicPr>
              <a:picLocks noChangeAspect="1"/>
            </p:cNvPicPr>
            <p:nvPr/>
          </p:nvPicPr>
          <p:blipFill>
            <a:blip r:embed="rId5"/>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6050" y="779905"/>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6"/>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3"/>
                                        </p:tgtEl>
                                        <p:attrNameLst>
                                          <p:attrName>style.visibility</p:attrName>
                                        </p:attrNameLst>
                                      </p:cBhvr>
                                      <p:to>
                                        <p:strVal val="visible"/>
                                      </p:to>
                                    </p:set>
                                    <p:animEffect transition="in" filter="fade">
                                      <p:cBhvr>
                                        <p:cTn id="21" dur="500"/>
                                        <p:tgtEl>
                                          <p:spTgt spid="203"/>
                                        </p:tgtEl>
                                      </p:cBhvr>
                                    </p:animEffect>
                                  </p:childTnLst>
                                </p:cTn>
                              </p:par>
                              <p:par>
                                <p:cTn id="22" presetID="9" presetClass="emph" presetSubtype="0" nodeType="withEffect">
                                  <p:stCondLst>
                                    <p:cond delay="0"/>
                                  </p:stCondLst>
                                  <p:childTnLst>
                                    <p:set>
                                      <p:cBhvr>
                                        <p:cTn id="23" dur="indefinite"/>
                                        <p:tgtEl>
                                          <p:spTgt spid="202"/>
                                        </p:tgtEl>
                                        <p:attrNameLst>
                                          <p:attrName>style.opacity</p:attrName>
                                        </p:attrNameLst>
                                      </p:cBhvr>
                                      <p:to>
                                        <p:strVal val="0.25"/>
                                      </p:to>
                                    </p:set>
                                    <p:animEffect filter="image" prLst="opacity: 0.25">
                                      <p:cBhvr rctx="IE">
                                        <p:cTn id="24" dur="indefinite"/>
                                        <p:tgtEl>
                                          <p:spTgt spid="20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p:cTn id="29" dur="500"/>
                                        <p:tgtEl>
                                          <p:spTgt spid="204"/>
                                        </p:tgtEl>
                                      </p:cBhvr>
                                    </p:animEffect>
                                  </p:childTnLst>
                                </p:cTn>
                              </p:par>
                              <p:par>
                                <p:cTn id="30" presetID="9" presetClass="emph" presetSubtype="0" nodeType="withEffect">
                                  <p:stCondLst>
                                    <p:cond delay="0"/>
                                  </p:stCondLst>
                                  <p:childTnLst>
                                    <p:set>
                                      <p:cBhvr>
                                        <p:cTn id="31" dur="indefinite"/>
                                        <p:tgtEl>
                                          <p:spTgt spid="203"/>
                                        </p:tgtEl>
                                        <p:attrNameLst>
                                          <p:attrName>style.opacity</p:attrName>
                                        </p:attrNameLst>
                                      </p:cBhvr>
                                      <p:to>
                                        <p:strVal val="0.25"/>
                                      </p:to>
                                    </p:set>
                                    <p:animEffect filter="image" prLst="opacity: 0.25">
                                      <p:cBhvr rctx="IE">
                                        <p:cTn id="32" dur="indefinite"/>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95" y="4367799"/>
            <a:ext cx="780290" cy="780290"/>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571" y="4367799"/>
            <a:ext cx="780290" cy="780290"/>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3850" y="4367799"/>
            <a:ext cx="780290" cy="780290"/>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1700" y="3564467"/>
            <a:ext cx="780290" cy="780290"/>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2563" y="3546975"/>
            <a:ext cx="780290" cy="780290"/>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572" y="3564614"/>
            <a:ext cx="780290" cy="780290"/>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339" y="4179246"/>
            <a:ext cx="780290" cy="584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9"/>
          <a:stretch>
            <a:fillRect/>
          </a:stretch>
        </p:blipFill>
        <p:spPr>
          <a:xfrm>
            <a:off x="6699339" y="3145598"/>
            <a:ext cx="776396" cy="652554"/>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943385" y="4757944"/>
            <a:ext cx="4771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200861" y="4757944"/>
            <a:ext cx="48298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605C1E-7298-4406-8473-68D8020F1000}"/>
              </a:ext>
            </a:extLst>
          </p:cNvPr>
          <p:cNvCxnSpPr>
            <a:cxnSpLocks/>
            <a:stCxn id="37" idx="0"/>
            <a:endCxn id="13" idx="1"/>
          </p:cNvCxnSpPr>
          <p:nvPr/>
        </p:nvCxnSpPr>
        <p:spPr>
          <a:xfrm rot="5400000" flipH="1" flipV="1">
            <a:off x="4471052" y="3806288"/>
            <a:ext cx="430679" cy="692344"/>
          </a:xfrm>
          <a:prstGeom prst="bentConnector2">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0074" y="4367799"/>
            <a:ext cx="780290" cy="780290"/>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a:off x="3464140" y="4757944"/>
            <a:ext cx="48593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4503A2B-C353-4FDF-A15B-C95FB3644AE8}"/>
              </a:ext>
            </a:extLst>
          </p:cNvPr>
          <p:cNvPicPr>
            <a:picLocks noChangeAspect="1"/>
          </p:cNvPicPr>
          <p:nvPr/>
        </p:nvPicPr>
        <p:blipFill>
          <a:blip r:embed="rId10"/>
          <a:stretch>
            <a:fillRect/>
          </a:stretch>
        </p:blipFill>
        <p:spPr>
          <a:xfrm>
            <a:off x="4929527" y="2048434"/>
            <a:ext cx="866989" cy="780290"/>
          </a:xfrm>
          <a:prstGeom prst="rect">
            <a:avLst/>
          </a:prstGeom>
        </p:spPr>
      </p:pic>
      <p:pic>
        <p:nvPicPr>
          <p:cNvPr id="26" name="Picture 25" descr="A stop sign&#10;&#10;Description generated with high confidence">
            <a:extLst>
              <a:ext uri="{FF2B5EF4-FFF2-40B4-BE49-F238E27FC236}">
                <a16:creationId xmlns:a16="http://schemas.microsoft.com/office/drawing/2014/main" id="{9CF3D343-FCD0-4753-B076-AAE4AED579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5844" y="2048890"/>
            <a:ext cx="780290" cy="780290"/>
          </a:xfrm>
          <a:prstGeom prst="rect">
            <a:avLst/>
          </a:prstGeom>
        </p:spPr>
      </p:pic>
      <p:grpSp>
        <p:nvGrpSpPr>
          <p:cNvPr id="64" name="Group 63">
            <a:extLst>
              <a:ext uri="{FF2B5EF4-FFF2-40B4-BE49-F238E27FC236}">
                <a16:creationId xmlns:a16="http://schemas.microsoft.com/office/drawing/2014/main" id="{FABB27CE-E53B-4018-AEA3-CB1A928717C6}"/>
              </a:ext>
            </a:extLst>
          </p:cNvPr>
          <p:cNvGrpSpPr/>
          <p:nvPr/>
        </p:nvGrpSpPr>
        <p:grpSpPr>
          <a:xfrm>
            <a:off x="10096452" y="2048890"/>
            <a:ext cx="814488" cy="780290"/>
            <a:chOff x="9541572" y="2040161"/>
            <a:chExt cx="814488" cy="780290"/>
          </a:xfrm>
        </p:grpSpPr>
        <p:pic>
          <p:nvPicPr>
            <p:cNvPr id="24" name="Picture 23" descr="A close up of a sign&#10;&#10;Description generated with high confidence">
              <a:extLst>
                <a:ext uri="{FF2B5EF4-FFF2-40B4-BE49-F238E27FC236}">
                  <a16:creationId xmlns:a16="http://schemas.microsoft.com/office/drawing/2014/main" id="{76D44118-0852-4D99-814F-2F16C7C31A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41572" y="2040161"/>
              <a:ext cx="780290" cy="780290"/>
            </a:xfrm>
            <a:prstGeom prst="rect">
              <a:avLst/>
            </a:prstGeom>
          </p:spPr>
        </p:pic>
        <p:grpSp>
          <p:nvGrpSpPr>
            <p:cNvPr id="28" name="Group 27">
              <a:extLst>
                <a:ext uri="{FF2B5EF4-FFF2-40B4-BE49-F238E27FC236}">
                  <a16:creationId xmlns:a16="http://schemas.microsoft.com/office/drawing/2014/main" id="{7086B08F-D0D0-48E1-813A-1F20596AA022}"/>
                </a:ext>
              </a:extLst>
            </p:cNvPr>
            <p:cNvGrpSpPr/>
            <p:nvPr/>
          </p:nvGrpSpPr>
          <p:grpSpPr>
            <a:xfrm>
              <a:off x="10080249" y="2502356"/>
              <a:ext cx="275811" cy="277323"/>
              <a:chOff x="1659746" y="3395980"/>
              <a:chExt cx="780290" cy="780290"/>
            </a:xfrm>
          </p:grpSpPr>
          <p:pic>
            <p:nvPicPr>
              <p:cNvPr id="30" name="Picture 29">
                <a:extLst>
                  <a:ext uri="{FF2B5EF4-FFF2-40B4-BE49-F238E27FC236}">
                    <a16:creationId xmlns:a16="http://schemas.microsoft.com/office/drawing/2014/main" id="{B38F1846-D927-4105-B129-C1CC80ABF00D}"/>
                  </a:ext>
                </a:extLst>
              </p:cNvPr>
              <p:cNvPicPr>
                <a:picLocks noChangeAspect="1"/>
              </p:cNvPicPr>
              <p:nvPr/>
            </p:nvPicPr>
            <p:blipFill>
              <a:blip r:embed="rId13"/>
              <a:stretch>
                <a:fillRect/>
              </a:stretch>
            </p:blipFill>
            <p:spPr>
              <a:xfrm>
                <a:off x="1659746" y="3395980"/>
                <a:ext cx="780290" cy="780290"/>
              </a:xfrm>
              <a:prstGeom prst="rect">
                <a:avLst/>
              </a:prstGeom>
            </p:spPr>
          </p:pic>
          <p:pic>
            <p:nvPicPr>
              <p:cNvPr id="32" name="Picture 31">
                <a:extLst>
                  <a:ext uri="{FF2B5EF4-FFF2-40B4-BE49-F238E27FC236}">
                    <a16:creationId xmlns:a16="http://schemas.microsoft.com/office/drawing/2014/main" id="{A9E22413-6C11-4BF0-90FF-828BA77E34B7}"/>
                  </a:ext>
                </a:extLst>
              </p:cNvPr>
              <p:cNvPicPr>
                <a:picLocks noChangeAspect="1"/>
              </p:cNvPicPr>
              <p:nvPr/>
            </p:nvPicPr>
            <p:blipFill>
              <a:blip r:embed="rId14"/>
              <a:stretch>
                <a:fillRect/>
              </a:stretch>
            </p:blipFill>
            <p:spPr>
              <a:xfrm>
                <a:off x="1827685" y="3949700"/>
                <a:ext cx="612351" cy="226570"/>
              </a:xfrm>
              <a:prstGeom prst="rect">
                <a:avLst/>
              </a:prstGeom>
            </p:spPr>
          </p:pic>
        </p:grpSp>
      </p:grpSp>
      <p:pic>
        <p:nvPicPr>
          <p:cNvPr id="5" name="Graphic 4">
            <a:extLst>
              <a:ext uri="{FF2B5EF4-FFF2-40B4-BE49-F238E27FC236}">
                <a16:creationId xmlns:a16="http://schemas.microsoft.com/office/drawing/2014/main" id="{724B6AA2-EFE4-4825-BB25-61F12227BA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25933" y="2048890"/>
            <a:ext cx="780290" cy="780290"/>
          </a:xfrm>
          <a:prstGeom prst="rect">
            <a:avLst/>
          </a:prstGeom>
        </p:spPr>
      </p:pic>
      <p:cxnSp>
        <p:nvCxnSpPr>
          <p:cNvPr id="6149" name="Connector: Elbow 6148">
            <a:extLst>
              <a:ext uri="{FF2B5EF4-FFF2-40B4-BE49-F238E27FC236}">
                <a16:creationId xmlns:a16="http://schemas.microsoft.com/office/drawing/2014/main" id="{B40B2D3E-B1CB-4CC3-BE6F-074B61A62109}"/>
              </a:ext>
            </a:extLst>
          </p:cNvPr>
          <p:cNvCxnSpPr>
            <a:stCxn id="37" idx="0"/>
            <a:endCxn id="22" idx="1"/>
          </p:cNvCxnSpPr>
          <p:nvPr/>
        </p:nvCxnSpPr>
        <p:spPr>
          <a:xfrm rot="5400000" flipH="1" flipV="1">
            <a:off x="3670263" y="3108535"/>
            <a:ext cx="1929220" cy="589308"/>
          </a:xfrm>
          <a:prstGeom prst="bentConnector2">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51" name="Straight Arrow Connector 6150">
            <a:extLst>
              <a:ext uri="{FF2B5EF4-FFF2-40B4-BE49-F238E27FC236}">
                <a16:creationId xmlns:a16="http://schemas.microsoft.com/office/drawing/2014/main" id="{EDC47DD2-75D9-4B28-9A20-7FF2FAEBAF6B}"/>
              </a:ext>
            </a:extLst>
          </p:cNvPr>
          <p:cNvCxnSpPr>
            <a:stCxn id="22" idx="3"/>
            <a:endCxn id="26" idx="1"/>
          </p:cNvCxnSpPr>
          <p:nvPr/>
        </p:nvCxnSpPr>
        <p:spPr>
          <a:xfrm>
            <a:off x="5796516" y="2438579"/>
            <a:ext cx="539328" cy="4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53" name="Straight Arrow Connector 6152">
            <a:extLst>
              <a:ext uri="{FF2B5EF4-FFF2-40B4-BE49-F238E27FC236}">
                <a16:creationId xmlns:a16="http://schemas.microsoft.com/office/drawing/2014/main" id="{9A600EB6-EC67-48F6-966B-F936CAA73D65}"/>
              </a:ext>
            </a:extLst>
          </p:cNvPr>
          <p:cNvCxnSpPr>
            <a:cxnSpLocks/>
            <a:stCxn id="26" idx="3"/>
            <a:endCxn id="5" idx="1"/>
          </p:cNvCxnSpPr>
          <p:nvPr/>
        </p:nvCxnSpPr>
        <p:spPr>
          <a:xfrm>
            <a:off x="7116134" y="2439035"/>
            <a:ext cx="809799"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72" name="Straight Arrow Connector 6171">
            <a:extLst>
              <a:ext uri="{FF2B5EF4-FFF2-40B4-BE49-F238E27FC236}">
                <a16:creationId xmlns:a16="http://schemas.microsoft.com/office/drawing/2014/main" id="{1E2B960D-22A2-4DAF-B6E8-AE22572F251D}"/>
              </a:ext>
            </a:extLst>
          </p:cNvPr>
          <p:cNvCxnSpPr>
            <a:cxnSpLocks/>
            <a:stCxn id="24" idx="3"/>
            <a:endCxn id="73" idx="1"/>
          </p:cNvCxnSpPr>
          <p:nvPr/>
        </p:nvCxnSpPr>
        <p:spPr>
          <a:xfrm flipV="1">
            <a:off x="10876742" y="2432680"/>
            <a:ext cx="389547" cy="63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79" name="Connector: Elbow 6178">
            <a:extLst>
              <a:ext uri="{FF2B5EF4-FFF2-40B4-BE49-F238E27FC236}">
                <a16:creationId xmlns:a16="http://schemas.microsoft.com/office/drawing/2014/main" id="{C70786A9-12A1-45A2-82C3-FAA52E198CC1}"/>
              </a:ext>
            </a:extLst>
          </p:cNvPr>
          <p:cNvCxnSpPr>
            <a:cxnSpLocks/>
            <a:stCxn id="37" idx="2"/>
            <a:endCxn id="14" idx="2"/>
          </p:cNvCxnSpPr>
          <p:nvPr/>
        </p:nvCxnSpPr>
        <p:spPr>
          <a:xfrm rot="5400000" flipH="1" flipV="1">
            <a:off x="6734375" y="1950748"/>
            <a:ext cx="803185" cy="5591498"/>
          </a:xfrm>
          <a:prstGeom prst="bentConnector3">
            <a:avLst>
              <a:gd name="adj1" fmla="val -11807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6187" name="Connector: Elbow 6186">
            <a:extLst>
              <a:ext uri="{FF2B5EF4-FFF2-40B4-BE49-F238E27FC236}">
                <a16:creationId xmlns:a16="http://schemas.microsoft.com/office/drawing/2014/main" id="{5622F15E-A40E-4205-8276-647DE5CDF041}"/>
              </a:ext>
            </a:extLst>
          </p:cNvPr>
          <p:cNvCxnSpPr>
            <a:stCxn id="13" idx="3"/>
            <a:endCxn id="6146" idx="1"/>
          </p:cNvCxnSpPr>
          <p:nvPr/>
        </p:nvCxnSpPr>
        <p:spPr>
          <a:xfrm>
            <a:off x="5812853" y="3937120"/>
            <a:ext cx="886486" cy="53456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96" name="Connector: Elbow 6195">
            <a:extLst>
              <a:ext uri="{FF2B5EF4-FFF2-40B4-BE49-F238E27FC236}">
                <a16:creationId xmlns:a16="http://schemas.microsoft.com/office/drawing/2014/main" id="{4485E28B-5841-4E96-8ED5-EAE604225B62}"/>
              </a:ext>
            </a:extLst>
          </p:cNvPr>
          <p:cNvCxnSpPr>
            <a:stCxn id="13" idx="3"/>
            <a:endCxn id="15" idx="1"/>
          </p:cNvCxnSpPr>
          <p:nvPr/>
        </p:nvCxnSpPr>
        <p:spPr>
          <a:xfrm flipV="1">
            <a:off x="5812853" y="3471875"/>
            <a:ext cx="886486" cy="46524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BED3B4E-8274-4E62-A0EC-5CC71762F361}"/>
              </a:ext>
            </a:extLst>
          </p:cNvPr>
          <p:cNvCxnSpPr>
            <a:cxnSpLocks/>
            <a:stCxn id="15" idx="3"/>
            <a:endCxn id="10" idx="1"/>
          </p:cNvCxnSpPr>
          <p:nvPr/>
        </p:nvCxnSpPr>
        <p:spPr>
          <a:xfrm>
            <a:off x="7475735" y="3471875"/>
            <a:ext cx="785965" cy="4827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1208093E-8DF5-4E8F-863B-8BCCE0DED4FC}"/>
              </a:ext>
            </a:extLst>
          </p:cNvPr>
          <p:cNvCxnSpPr>
            <a:cxnSpLocks/>
            <a:stCxn id="6146" idx="3"/>
            <a:endCxn id="10" idx="1"/>
          </p:cNvCxnSpPr>
          <p:nvPr/>
        </p:nvCxnSpPr>
        <p:spPr>
          <a:xfrm flipV="1">
            <a:off x="7479629" y="3954612"/>
            <a:ext cx="782071" cy="51707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3" name="Picture 72" descr="A close up of a logo&#10;&#10;Description generated with high confidence">
            <a:extLst>
              <a:ext uri="{FF2B5EF4-FFF2-40B4-BE49-F238E27FC236}">
                <a16:creationId xmlns:a16="http://schemas.microsoft.com/office/drawing/2014/main" id="{3AD51C6F-890B-46C7-9343-3D11F6090C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6289" y="2042535"/>
            <a:ext cx="780290" cy="780290"/>
          </a:xfrm>
          <a:prstGeom prst="rect">
            <a:avLst/>
          </a:prstGeom>
        </p:spPr>
      </p:pic>
      <p:pic>
        <p:nvPicPr>
          <p:cNvPr id="81" name="Picture 80" descr="A picture containing vector graphics&#10;&#10;Description generated with high confidence">
            <a:extLst>
              <a:ext uri="{FF2B5EF4-FFF2-40B4-BE49-F238E27FC236}">
                <a16:creationId xmlns:a16="http://schemas.microsoft.com/office/drawing/2014/main" id="{2D32B4F1-0B7B-4B10-9025-500A18C10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54" y="2048890"/>
            <a:ext cx="780290" cy="780290"/>
          </a:xfrm>
          <a:prstGeom prst="rect">
            <a:avLst/>
          </a:prstGeom>
        </p:spPr>
      </p:pic>
      <p:cxnSp>
        <p:nvCxnSpPr>
          <p:cNvPr id="69" name="Straight Arrow Connector 68">
            <a:extLst>
              <a:ext uri="{FF2B5EF4-FFF2-40B4-BE49-F238E27FC236}">
                <a16:creationId xmlns:a16="http://schemas.microsoft.com/office/drawing/2014/main" id="{3FDAA5D4-7DE9-41D4-9DC2-E94C60A5B4C4}"/>
              </a:ext>
            </a:extLst>
          </p:cNvPr>
          <p:cNvCxnSpPr>
            <a:cxnSpLocks/>
            <a:stCxn id="5" idx="3"/>
            <a:endCxn id="81" idx="1"/>
          </p:cNvCxnSpPr>
          <p:nvPr/>
        </p:nvCxnSpPr>
        <p:spPr>
          <a:xfrm>
            <a:off x="8706223" y="2439035"/>
            <a:ext cx="3388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F9C1173-8637-4787-9F00-218FB57E7D6A}"/>
              </a:ext>
            </a:extLst>
          </p:cNvPr>
          <p:cNvCxnSpPr>
            <a:stCxn id="81" idx="3"/>
            <a:endCxn id="24" idx="1"/>
          </p:cNvCxnSpPr>
          <p:nvPr/>
        </p:nvCxnSpPr>
        <p:spPr>
          <a:xfrm>
            <a:off x="9825344" y="2439035"/>
            <a:ext cx="27110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1E048A-B92B-4529-B3B2-52CF9113EFFE}"/>
              </a:ext>
            </a:extLst>
          </p:cNvPr>
          <p:cNvCxnSpPr>
            <a:stCxn id="10" idx="3"/>
            <a:endCxn id="14" idx="1"/>
          </p:cNvCxnSpPr>
          <p:nvPr/>
        </p:nvCxnSpPr>
        <p:spPr>
          <a:xfrm>
            <a:off x="9041990" y="3954612"/>
            <a:ext cx="499582" cy="1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79"/>
                                        </p:tgtEl>
                                        <p:attrNameLst>
                                          <p:attrName>style.visibility</p:attrName>
                                        </p:attrNameLst>
                                      </p:cBhvr>
                                      <p:to>
                                        <p:strVal val="visible"/>
                                      </p:to>
                                    </p:set>
                                    <p:animEffect transition="in" filter="fade">
                                      <p:cBhvr>
                                        <p:cTn id="37" dur="500"/>
                                        <p:tgtEl>
                                          <p:spTgt spid="617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149"/>
                                        </p:tgtEl>
                                        <p:attrNameLst>
                                          <p:attrName>style.visibility</p:attrName>
                                        </p:attrNameLst>
                                      </p:cBhvr>
                                      <p:to>
                                        <p:strVal val="visible"/>
                                      </p:to>
                                    </p:set>
                                    <p:animEffect transition="in" filter="fade">
                                      <p:cBhvr>
                                        <p:cTn id="46" dur="500"/>
                                        <p:tgtEl>
                                          <p:spTgt spid="6149"/>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6151"/>
                                        </p:tgtEl>
                                        <p:attrNameLst>
                                          <p:attrName>style.visibility</p:attrName>
                                        </p:attrNameLst>
                                      </p:cBhvr>
                                      <p:to>
                                        <p:strVal val="visible"/>
                                      </p:to>
                                    </p:set>
                                    <p:animEffect transition="in" filter="fade">
                                      <p:cBhvr>
                                        <p:cTn id="54" dur="500"/>
                                        <p:tgtEl>
                                          <p:spTgt spid="6151"/>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6196"/>
                                        </p:tgtEl>
                                        <p:attrNameLst>
                                          <p:attrName>style.visibility</p:attrName>
                                        </p:attrNameLst>
                                      </p:cBhvr>
                                      <p:to>
                                        <p:strVal val="visible"/>
                                      </p:to>
                                    </p:set>
                                    <p:animEffect transition="in" filter="fade">
                                      <p:cBhvr>
                                        <p:cTn id="71" dur="500"/>
                                        <p:tgtEl>
                                          <p:spTgt spid="6196"/>
                                        </p:tgtEl>
                                      </p:cBhvr>
                                    </p:animEffect>
                                  </p:childTnLst>
                                </p:cTn>
                              </p:par>
                              <p:par>
                                <p:cTn id="72" presetID="10" presetClass="entr" presetSubtype="0" fill="hold" nodeType="withEffect">
                                  <p:stCondLst>
                                    <p:cond delay="0"/>
                                  </p:stCondLst>
                                  <p:childTnLst>
                                    <p:set>
                                      <p:cBhvr>
                                        <p:cTn id="73" dur="1" fill="hold">
                                          <p:stCondLst>
                                            <p:cond delay="0"/>
                                          </p:stCondLst>
                                        </p:cTn>
                                        <p:tgtEl>
                                          <p:spTgt spid="6187"/>
                                        </p:tgtEl>
                                        <p:attrNameLst>
                                          <p:attrName>style.visibility</p:attrName>
                                        </p:attrNameLst>
                                      </p:cBhvr>
                                      <p:to>
                                        <p:strVal val="visible"/>
                                      </p:to>
                                    </p:set>
                                    <p:animEffect transition="in" filter="fade">
                                      <p:cBhvr>
                                        <p:cTn id="74" dur="500"/>
                                        <p:tgtEl>
                                          <p:spTgt spid="6187"/>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6146"/>
                                        </p:tgtEl>
                                        <p:attrNameLst>
                                          <p:attrName>style.visibility</p:attrName>
                                        </p:attrNameLst>
                                      </p:cBhvr>
                                      <p:to>
                                        <p:strVal val="visible"/>
                                      </p:to>
                                    </p:set>
                                    <p:animEffect transition="in" filter="fade">
                                      <p:cBhvr>
                                        <p:cTn id="81" dur="500"/>
                                        <p:tgtEl>
                                          <p:spTgt spid="6146"/>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fade">
                                      <p:cBhvr>
                                        <p:cTn id="88" dur="500"/>
                                        <p:tgtEl>
                                          <p:spTgt spid="82"/>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childTnLst>
                          </p:cTn>
                        </p:par>
                        <p:par>
                          <p:cTn id="93" fill="hold">
                            <p:stCondLst>
                              <p:cond delay="3000"/>
                            </p:stCondLst>
                            <p:childTnLst>
                              <p:par>
                                <p:cTn id="94" presetID="10" presetClass="entr" presetSubtype="0" fill="hold" nodeType="after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153"/>
                                        </p:tgtEl>
                                        <p:attrNameLst>
                                          <p:attrName>style.visibility</p:attrName>
                                        </p:attrNameLst>
                                      </p:cBhvr>
                                      <p:to>
                                        <p:strVal val="visible"/>
                                      </p:to>
                                    </p:set>
                                    <p:animEffect transition="in" filter="fade">
                                      <p:cBhvr>
                                        <p:cTn id="101" dur="500"/>
                                        <p:tgtEl>
                                          <p:spTgt spid="6153"/>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fade">
                                      <p:cBhvr>
                                        <p:cTn id="113" dur="500"/>
                                        <p:tgtEl>
                                          <p:spTgt spid="81"/>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500"/>
                                        <p:tgtEl>
                                          <p:spTgt spid="71"/>
                                        </p:tgtEl>
                                      </p:cBhvr>
                                    </p:animEffect>
                                  </p:childTnLst>
                                </p:cTn>
                              </p:par>
                            </p:childTnLst>
                          </p:cTn>
                        </p:par>
                        <p:par>
                          <p:cTn id="118" fill="hold">
                            <p:stCondLst>
                              <p:cond delay="2500"/>
                            </p:stCondLst>
                            <p:childTnLst>
                              <p:par>
                                <p:cTn id="119" presetID="10" presetClass="entr" presetSubtype="0" fill="hold" nodeType="after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fade">
                                      <p:cBhvr>
                                        <p:cTn id="121" dur="500"/>
                                        <p:tgtEl>
                                          <p:spTgt spid="64"/>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6172"/>
                                        </p:tgtEl>
                                        <p:attrNameLst>
                                          <p:attrName>style.visibility</p:attrName>
                                        </p:attrNameLst>
                                      </p:cBhvr>
                                      <p:to>
                                        <p:strVal val="visible"/>
                                      </p:to>
                                    </p:set>
                                    <p:animEffect transition="in" filter="fade">
                                      <p:cBhvr>
                                        <p:cTn id="125" dur="500"/>
                                        <p:tgtEl>
                                          <p:spTgt spid="6172"/>
                                        </p:tgtEl>
                                      </p:cBhvr>
                                    </p:animEffect>
                                  </p:childTnLst>
                                </p:cTn>
                              </p:par>
                            </p:childTnLst>
                          </p:cTn>
                        </p:par>
                        <p:par>
                          <p:cTn id="126" fill="hold">
                            <p:stCondLst>
                              <p:cond delay="3500"/>
                            </p:stCondLst>
                            <p:childTnLst>
                              <p:par>
                                <p:cTn id="127" presetID="10" presetClass="entr" presetSubtype="0" fill="hold" nodeType="after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fade">
                                      <p:cBhvr>
                                        <p:cTn id="1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4221" y="2660391"/>
            <a:ext cx="768609" cy="768609"/>
          </a:xfrm>
          <a:prstGeom prst="rect">
            <a:avLst/>
          </a:prstGeom>
        </p:spPr>
      </p:pic>
      <p:pic>
        <p:nvPicPr>
          <p:cNvPr id="7" name="Picture 6"/>
          <p:cNvPicPr>
            <a:picLocks noChangeAspect="1"/>
          </p:cNvPicPr>
          <p:nvPr/>
        </p:nvPicPr>
        <p:blipFill>
          <a:blip r:embed="rId5"/>
          <a:stretch>
            <a:fillRect/>
          </a:stretch>
        </p:blipFill>
        <p:spPr>
          <a:xfrm>
            <a:off x="4434244" y="2689990"/>
            <a:ext cx="709410" cy="709410"/>
          </a:xfrm>
          <a:prstGeom prst="rect">
            <a:avLst/>
          </a:prstGeom>
        </p:spPr>
      </p:pic>
      <p:sp>
        <p:nvSpPr>
          <p:cNvPr id="17" name="Plus 16"/>
          <p:cNvSpPr/>
          <p:nvPr/>
        </p:nvSpPr>
        <p:spPr bwMode="auto">
          <a:xfrm>
            <a:off x="3994073"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Plus 17"/>
          <p:cNvSpPr/>
          <p:nvPr/>
        </p:nvSpPr>
        <p:spPr bwMode="auto">
          <a:xfrm>
            <a:off x="5275846"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3878959"/>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9167" y="2772859"/>
            <a:ext cx="1124180" cy="5901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top sign&#10;&#10;Description generated with high confidence">
            <a:extLst>
              <a:ext uri="{FF2B5EF4-FFF2-40B4-BE49-F238E27FC236}">
                <a16:creationId xmlns:a16="http://schemas.microsoft.com/office/drawing/2014/main" id="{236CE9E4-87EC-4281-80B3-EEBA72EA90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9049" y="2758353"/>
            <a:ext cx="566035" cy="566035"/>
          </a:xfrm>
          <a:prstGeom prst="rect">
            <a:avLst/>
          </a:prstGeom>
        </p:spPr>
      </p:pic>
      <p:pic>
        <p:nvPicPr>
          <p:cNvPr id="9" name="Graphic 8" descr="Heart">
            <a:extLst>
              <a:ext uri="{FF2B5EF4-FFF2-40B4-BE49-F238E27FC236}">
                <a16:creationId xmlns:a16="http://schemas.microsoft.com/office/drawing/2014/main" id="{35545EEF-3F99-45D7-905D-E973CECC2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10309" y="4958065"/>
            <a:ext cx="1361502" cy="1361502"/>
          </a:xfrm>
          <a:prstGeom prst="rect">
            <a:avLst/>
          </a:prstGeom>
        </p:spPr>
      </p:pic>
    </p:spTree>
    <p:extLst>
      <p:ext uri="{BB962C8B-B14F-4D97-AF65-F5344CB8AC3E}">
        <p14:creationId xmlns:p14="http://schemas.microsoft.com/office/powerpoint/2010/main" val="3604957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400"/>
                                        <p:tgtEl>
                                          <p:spTgt spid="17"/>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400"/>
                                        <p:tgtEl>
                                          <p:spTgt spid="7"/>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400"/>
                                        <p:tgtEl>
                                          <p:spTgt spid="3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400"/>
                                        <p:tgtEl>
                                          <p:spTgt spid="20"/>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29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400"/>
                                        <p:tgtEl>
                                          <p:spTgt spid="21"/>
                                        </p:tgtEl>
                                      </p:cBhvr>
                                    </p:animEffect>
                                  </p:childTnLst>
                                </p:cTn>
                              </p:par>
                            </p:childTnLst>
                          </p:cTn>
                        </p:par>
                        <p:par>
                          <p:cTn id="36" fill="hold">
                            <p:stCondLst>
                              <p:cond delay="3300"/>
                            </p:stCondLst>
                            <p:childTnLst>
                              <p:par>
                                <p:cTn id="37" presetID="10" presetClass="entr" presetSubtype="0" fill="hold" nodeType="after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400"/>
                                        <p:tgtEl>
                                          <p:spTgt spid="5122"/>
                                        </p:tgtEl>
                                      </p:cBhvr>
                                    </p:animEffect>
                                  </p:childTnLst>
                                </p:cTn>
                              </p:par>
                            </p:childTnLst>
                          </p:cTn>
                        </p:par>
                        <p:par>
                          <p:cTn id="40" fill="hold">
                            <p:stCondLst>
                              <p:cond delay="37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35" y="2022176"/>
            <a:ext cx="296501" cy="26355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215E08B5-90E8-4900-B77C-542F198FC305}"/>
              </a:ext>
            </a:extLst>
          </p:cNvPr>
          <p:cNvSpPr txBox="1">
            <a:spLocks/>
          </p:cNvSpPr>
          <p:nvPr/>
        </p:nvSpPr>
        <p:spPr>
          <a:xfrm>
            <a:off x="291876" y="573068"/>
            <a:ext cx="4158362" cy="1093982"/>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nl-NL"/>
              <a:t>Thank You!</a:t>
            </a:r>
          </a:p>
        </p:txBody>
      </p:sp>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287813" y="1930711"/>
            <a:ext cx="7510764" cy="2031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3363" lvl="3" indent="0">
              <a:buNone/>
            </a:pPr>
            <a:r>
              <a:rPr lang="nl-NL" sz="2400" kern="0" dirty="0">
                <a:solidFill>
                  <a:srgbClr val="505050"/>
                </a:solidFill>
              </a:rPr>
              <a:t>@</a:t>
            </a:r>
            <a:r>
              <a:rPr lang="nl-NL" sz="2400" kern="0" dirty="0" err="1">
                <a:solidFill>
                  <a:srgbClr val="505050"/>
                </a:solidFill>
              </a:rPr>
              <a:t>egrootenboer</a:t>
            </a:r>
            <a:endParaRPr lang="nl-NL" sz="2400" kern="0" dirty="0">
              <a:solidFill>
                <a:srgbClr val="505050"/>
              </a:solidFill>
            </a:endParaRPr>
          </a:p>
          <a:p>
            <a:pPr marL="603363" lvl="3" indent="0">
              <a:buNone/>
            </a:pPr>
            <a:r>
              <a:rPr lang="nl-NL" sz="2400" kern="0" dirty="0">
                <a:solidFill>
                  <a:srgbClr val="505050"/>
                </a:solidFill>
              </a:rPr>
              <a:t>eldert@eldert.net</a:t>
            </a:r>
          </a:p>
          <a:p>
            <a:pPr marL="603363" lvl="3" indent="0">
              <a:buNone/>
            </a:pPr>
            <a:r>
              <a:rPr lang="nl-NL" sz="2400" kern="0" dirty="0">
                <a:solidFill>
                  <a:srgbClr val="505050"/>
                </a:solidFill>
              </a:rPr>
              <a:t>https://www.linkedin.com/in/eldert-grootenboer</a:t>
            </a:r>
            <a:endParaRPr lang="en-US" sz="2400" kern="0" dirty="0">
              <a:solidFill>
                <a:srgbClr val="505050"/>
              </a:solidFill>
            </a:endParaRP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stretch>
            <a:fillRect/>
          </a:stretch>
        </p:blipFill>
        <p:spPr>
          <a:xfrm>
            <a:off x="495751" y="2478174"/>
            <a:ext cx="247270" cy="203473"/>
          </a:xfrm>
          <a:prstGeom prst="rect">
            <a:avLst/>
          </a:prstGeom>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08" y="2874089"/>
            <a:ext cx="263556" cy="2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5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162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2_6-30537_Envision 2016 Concurrent Template_Da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7.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23432</TotalTime>
  <Words>183</Words>
  <Application>Microsoft Office PowerPoint</Application>
  <PresentationFormat>Widescreen</PresentationFormat>
  <Paragraphs>32</Paragraphs>
  <Slides>7</Slides>
  <Notes>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7</vt:i4>
      </vt:variant>
    </vt:vector>
  </HeadingPairs>
  <TitlesOfParts>
    <vt:vector size="24" baseType="lpstr">
      <vt:lpstr>Arial</vt:lpstr>
      <vt:lpstr>Calibri</vt:lpstr>
      <vt:lpstr>Consolas</vt:lpstr>
      <vt:lpstr>Lucida Grande</vt:lpstr>
      <vt:lpstr>Segoe UI</vt:lpstr>
      <vt:lpstr>Segoe UI Black</vt:lpstr>
      <vt:lpstr>Segoe UI Light</vt:lpstr>
      <vt:lpstr>Segoe UI Semibold</vt:lpstr>
      <vt:lpstr>Trebuchet MS</vt:lpstr>
      <vt:lpstr>Wingdings</vt:lpstr>
      <vt:lpstr>2_6-30537_Envision 2016 Concurrent Template_Dark</vt:lpstr>
      <vt:lpstr>5-50002_Ignite_Breakout_Template</vt:lpstr>
      <vt:lpstr>1_6-30537_Envision 2016 Concurrent Template_Dark</vt:lpstr>
      <vt:lpstr>Azure PPT Template - 2018</vt:lpstr>
      <vt:lpstr>White Template</vt:lpstr>
      <vt:lpstr>Light Gray Template</vt:lpstr>
      <vt:lpstr>Black Template</vt:lpstr>
      <vt:lpstr>PowerPoint Presentation</vt:lpstr>
      <vt:lpstr>Azure’s Cloud Platform: Building serverless applications</vt:lpstr>
      <vt:lpstr>What is “Serverless”</vt:lpstr>
      <vt:lpstr>Demo – Onboarding Process</vt:lpstr>
      <vt:lpstr>Better Together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IoT</dc:title>
  <dc:creator>Eldert Grootenboer</dc:creator>
  <cp:lastModifiedBy>Eldert Grootenboer</cp:lastModifiedBy>
  <cp:revision>33</cp:revision>
  <dcterms:created xsi:type="dcterms:W3CDTF">2018-07-06T11:58:04Z</dcterms:created>
  <dcterms:modified xsi:type="dcterms:W3CDTF">2020-02-24T14:32:20Z</dcterms:modified>
</cp:coreProperties>
</file>